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9" r:id="rId3"/>
    <p:sldId id="257" r:id="rId4"/>
    <p:sldId id="277" r:id="rId5"/>
    <p:sldId id="258" r:id="rId6"/>
    <p:sldId id="261" r:id="rId7"/>
    <p:sldId id="260" r:id="rId8"/>
    <p:sldId id="274" r:id="rId9"/>
    <p:sldId id="263" r:id="rId10"/>
    <p:sldId id="266" r:id="rId11"/>
    <p:sldId id="272" r:id="rId12"/>
    <p:sldId id="264" r:id="rId13"/>
    <p:sldId id="269" r:id="rId14"/>
    <p:sldId id="265" r:id="rId15"/>
    <p:sldId id="267" r:id="rId16"/>
    <p:sldId id="268" r:id="rId17"/>
    <p:sldId id="270" r:id="rId18"/>
    <p:sldId id="271" r:id="rId19"/>
    <p:sldId id="276" r:id="rId20"/>
    <p:sldId id="279" r:id="rId21"/>
    <p:sldId id="275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40"/>
  </p:normalViewPr>
  <p:slideViewPr>
    <p:cSldViewPr snapToGrid="0">
      <p:cViewPr varScale="1">
        <p:scale>
          <a:sx n="82" d="100"/>
          <a:sy n="82" d="100"/>
        </p:scale>
        <p:origin x="86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6CF4E3-F674-4D10-B96A-1CA1EA601CC4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84A53283-5EB5-4AD9-BC56-73F1B96754B5}">
      <dgm:prSet/>
      <dgm:spPr/>
      <dgm:t>
        <a:bodyPr/>
        <a:lstStyle/>
        <a:p>
          <a:r>
            <a:rPr lang="en-US" dirty="0"/>
            <a:t>Prepping notes</a:t>
          </a:r>
        </a:p>
      </dgm:t>
    </dgm:pt>
    <dgm:pt modelId="{AAFA0B36-8A8C-4FCB-92FC-C010F29F3433}" type="parTrans" cxnId="{4BD6405A-B27E-4721-989A-F94B63827054}">
      <dgm:prSet/>
      <dgm:spPr/>
      <dgm:t>
        <a:bodyPr/>
        <a:lstStyle/>
        <a:p>
          <a:endParaRPr lang="en-US"/>
        </a:p>
      </dgm:t>
    </dgm:pt>
    <dgm:pt modelId="{99FBAFEB-1A0E-4F58-BCBD-27538B8ACF35}" type="sibTrans" cxnId="{4BD6405A-B27E-4721-989A-F94B63827054}">
      <dgm:prSet/>
      <dgm:spPr/>
      <dgm:t>
        <a:bodyPr/>
        <a:lstStyle/>
        <a:p>
          <a:endParaRPr lang="en-US"/>
        </a:p>
      </dgm:t>
    </dgm:pt>
    <dgm:pt modelId="{79BFF854-6094-4EF5-BBFF-627EFBC22946}">
      <dgm:prSet/>
      <dgm:spPr/>
      <dgm:t>
        <a:bodyPr/>
        <a:lstStyle/>
        <a:p>
          <a:r>
            <a:rPr lang="en-US" dirty="0"/>
            <a:t>Discuss with nursing staff if any concerns</a:t>
          </a:r>
        </a:p>
      </dgm:t>
    </dgm:pt>
    <dgm:pt modelId="{A0F1153C-EE14-452E-9EE5-FC2919DF378D}" type="parTrans" cxnId="{6390EF71-1A61-46F6-A6B0-2EAC11B7759C}">
      <dgm:prSet/>
      <dgm:spPr/>
      <dgm:t>
        <a:bodyPr/>
        <a:lstStyle/>
        <a:p>
          <a:endParaRPr lang="en-US"/>
        </a:p>
      </dgm:t>
    </dgm:pt>
    <dgm:pt modelId="{5C2D5A56-C1C8-419C-9DA0-CCC291C5EE04}" type="sibTrans" cxnId="{6390EF71-1A61-46F6-A6B0-2EAC11B7759C}">
      <dgm:prSet/>
      <dgm:spPr/>
      <dgm:t>
        <a:bodyPr/>
        <a:lstStyle/>
        <a:p>
          <a:endParaRPr lang="en-US"/>
        </a:p>
      </dgm:t>
    </dgm:pt>
    <dgm:pt modelId="{8A98C350-DD5D-4557-9303-E408D13E31AD}">
      <dgm:prSet/>
      <dgm:spPr/>
      <dgm:t>
        <a:bodyPr/>
        <a:lstStyle/>
        <a:p>
          <a:r>
            <a:rPr lang="en-US" dirty="0"/>
            <a:t>Presenting patients</a:t>
          </a:r>
        </a:p>
      </dgm:t>
    </dgm:pt>
    <dgm:pt modelId="{0411D0D1-011E-47DE-B8CD-960ABC9F2173}" type="parTrans" cxnId="{863A60EA-64B1-4AE7-A298-6CCFA549A801}">
      <dgm:prSet/>
      <dgm:spPr/>
      <dgm:t>
        <a:bodyPr/>
        <a:lstStyle/>
        <a:p>
          <a:endParaRPr lang="en-US"/>
        </a:p>
      </dgm:t>
    </dgm:pt>
    <dgm:pt modelId="{49354448-34A5-48B5-871F-DD0EE40D1D65}" type="sibTrans" cxnId="{863A60EA-64B1-4AE7-A298-6CCFA549A801}">
      <dgm:prSet/>
      <dgm:spPr/>
      <dgm:t>
        <a:bodyPr/>
        <a:lstStyle/>
        <a:p>
          <a:endParaRPr lang="en-US"/>
        </a:p>
      </dgm:t>
    </dgm:pt>
    <dgm:pt modelId="{58F312BB-F832-4CAB-91E7-949FE0CD7C5F}">
      <dgm:prSet/>
      <dgm:spPr/>
      <dgm:t>
        <a:bodyPr/>
        <a:lstStyle/>
        <a:p>
          <a:r>
            <a:rPr lang="en-US" dirty="0"/>
            <a:t>Highlighting issues</a:t>
          </a:r>
        </a:p>
      </dgm:t>
    </dgm:pt>
    <dgm:pt modelId="{8262D105-6B8C-48CD-B53A-A08CA7A543A2}" type="parTrans" cxnId="{3AEE05B1-3A55-494B-82E0-2D5A0507A20A}">
      <dgm:prSet/>
      <dgm:spPr/>
      <dgm:t>
        <a:bodyPr/>
        <a:lstStyle/>
        <a:p>
          <a:endParaRPr lang="en-US"/>
        </a:p>
      </dgm:t>
    </dgm:pt>
    <dgm:pt modelId="{384CC804-0FB3-4B2C-88FE-5C518AA23515}" type="sibTrans" cxnId="{3AEE05B1-3A55-494B-82E0-2D5A0507A20A}">
      <dgm:prSet/>
      <dgm:spPr/>
      <dgm:t>
        <a:bodyPr/>
        <a:lstStyle/>
        <a:p>
          <a:endParaRPr lang="en-US"/>
        </a:p>
      </dgm:t>
    </dgm:pt>
    <dgm:pt modelId="{D9AF462B-F9E0-4D08-98CF-92F82D1FF92F}">
      <dgm:prSet/>
      <dgm:spPr/>
      <dgm:t>
        <a:bodyPr/>
        <a:lstStyle/>
        <a:p>
          <a:r>
            <a:rPr lang="en-US" dirty="0"/>
            <a:t>Accurate documentation</a:t>
          </a:r>
        </a:p>
      </dgm:t>
    </dgm:pt>
    <dgm:pt modelId="{6F4041EF-A0D1-4665-8678-8C339DB54691}" type="parTrans" cxnId="{3DFF9C18-D55F-42B9-847F-311445F3BC6C}">
      <dgm:prSet/>
      <dgm:spPr/>
      <dgm:t>
        <a:bodyPr/>
        <a:lstStyle/>
        <a:p>
          <a:endParaRPr lang="en-US"/>
        </a:p>
      </dgm:t>
    </dgm:pt>
    <dgm:pt modelId="{600D9190-5F65-400A-A471-E2CE011B2AC3}" type="sibTrans" cxnId="{3DFF9C18-D55F-42B9-847F-311445F3BC6C}">
      <dgm:prSet/>
      <dgm:spPr/>
      <dgm:t>
        <a:bodyPr/>
        <a:lstStyle/>
        <a:p>
          <a:endParaRPr lang="en-US"/>
        </a:p>
      </dgm:t>
    </dgm:pt>
    <dgm:pt modelId="{C49667D4-04D5-4475-8727-4F18F0ACF86E}">
      <dgm:prSet/>
      <dgm:spPr/>
      <dgm:t>
        <a:bodyPr/>
        <a:lstStyle/>
        <a:p>
          <a:r>
            <a:rPr lang="en-US" dirty="0"/>
            <a:t>Job lists</a:t>
          </a:r>
        </a:p>
      </dgm:t>
    </dgm:pt>
    <dgm:pt modelId="{BD3E3336-D6D2-47B8-8913-B726557E7B88}" type="parTrans" cxnId="{757B98E3-A1DC-4D0A-BE7B-70FD2175DB50}">
      <dgm:prSet/>
      <dgm:spPr/>
      <dgm:t>
        <a:bodyPr/>
        <a:lstStyle/>
        <a:p>
          <a:endParaRPr lang="en-US"/>
        </a:p>
      </dgm:t>
    </dgm:pt>
    <dgm:pt modelId="{40F036DD-30D0-41DA-BD92-21CB1BE54C59}" type="sibTrans" cxnId="{757B98E3-A1DC-4D0A-BE7B-70FD2175DB50}">
      <dgm:prSet/>
      <dgm:spPr/>
      <dgm:t>
        <a:bodyPr/>
        <a:lstStyle/>
        <a:p>
          <a:endParaRPr lang="en-US"/>
        </a:p>
      </dgm:t>
    </dgm:pt>
    <dgm:pt modelId="{7DB4DAB1-FC7A-D948-A5C7-AEA209E0BE37}" type="pres">
      <dgm:prSet presAssocID="{356CF4E3-F674-4D10-B96A-1CA1EA601CC4}" presName="vert0" presStyleCnt="0">
        <dgm:presLayoutVars>
          <dgm:dir/>
          <dgm:animOne val="branch"/>
          <dgm:animLvl val="lvl"/>
        </dgm:presLayoutVars>
      </dgm:prSet>
      <dgm:spPr/>
    </dgm:pt>
    <dgm:pt modelId="{A0BB73F8-E948-BE4C-903E-5147349649B2}" type="pres">
      <dgm:prSet presAssocID="{84A53283-5EB5-4AD9-BC56-73F1B96754B5}" presName="thickLine" presStyleLbl="alignNode1" presStyleIdx="0" presStyleCnt="6"/>
      <dgm:spPr/>
    </dgm:pt>
    <dgm:pt modelId="{D39662CF-747D-C04A-899A-7CB6A41C97AE}" type="pres">
      <dgm:prSet presAssocID="{84A53283-5EB5-4AD9-BC56-73F1B96754B5}" presName="horz1" presStyleCnt="0"/>
      <dgm:spPr/>
    </dgm:pt>
    <dgm:pt modelId="{BCD928E4-A619-A744-8DE9-19A0A8697D57}" type="pres">
      <dgm:prSet presAssocID="{84A53283-5EB5-4AD9-BC56-73F1B96754B5}" presName="tx1" presStyleLbl="revTx" presStyleIdx="0" presStyleCnt="6"/>
      <dgm:spPr/>
    </dgm:pt>
    <dgm:pt modelId="{853BB215-A5C7-1044-BFF0-89F96C7B9DE5}" type="pres">
      <dgm:prSet presAssocID="{84A53283-5EB5-4AD9-BC56-73F1B96754B5}" presName="vert1" presStyleCnt="0"/>
      <dgm:spPr/>
    </dgm:pt>
    <dgm:pt modelId="{09020BD3-C2E3-9549-8379-153022F611F2}" type="pres">
      <dgm:prSet presAssocID="{79BFF854-6094-4EF5-BBFF-627EFBC22946}" presName="thickLine" presStyleLbl="alignNode1" presStyleIdx="1" presStyleCnt="6"/>
      <dgm:spPr/>
    </dgm:pt>
    <dgm:pt modelId="{1F88F075-BDDA-D34F-BB4B-8682E953DFD3}" type="pres">
      <dgm:prSet presAssocID="{79BFF854-6094-4EF5-BBFF-627EFBC22946}" presName="horz1" presStyleCnt="0"/>
      <dgm:spPr/>
    </dgm:pt>
    <dgm:pt modelId="{0D486C33-0D52-7941-B1BB-E7D13295DCC1}" type="pres">
      <dgm:prSet presAssocID="{79BFF854-6094-4EF5-BBFF-627EFBC22946}" presName="tx1" presStyleLbl="revTx" presStyleIdx="1" presStyleCnt="6"/>
      <dgm:spPr/>
    </dgm:pt>
    <dgm:pt modelId="{33B98DC9-F227-6B4C-A89A-7BB5E9922655}" type="pres">
      <dgm:prSet presAssocID="{79BFF854-6094-4EF5-BBFF-627EFBC22946}" presName="vert1" presStyleCnt="0"/>
      <dgm:spPr/>
    </dgm:pt>
    <dgm:pt modelId="{63050D60-93ED-684B-A9CF-A0C5B47E690F}" type="pres">
      <dgm:prSet presAssocID="{8A98C350-DD5D-4557-9303-E408D13E31AD}" presName="thickLine" presStyleLbl="alignNode1" presStyleIdx="2" presStyleCnt="6"/>
      <dgm:spPr/>
    </dgm:pt>
    <dgm:pt modelId="{1DF9A0AF-1296-734F-B8C1-6549541B0A07}" type="pres">
      <dgm:prSet presAssocID="{8A98C350-DD5D-4557-9303-E408D13E31AD}" presName="horz1" presStyleCnt="0"/>
      <dgm:spPr/>
    </dgm:pt>
    <dgm:pt modelId="{3E6968B8-D1F9-864A-8BD6-08732A89724A}" type="pres">
      <dgm:prSet presAssocID="{8A98C350-DD5D-4557-9303-E408D13E31AD}" presName="tx1" presStyleLbl="revTx" presStyleIdx="2" presStyleCnt="6"/>
      <dgm:spPr/>
    </dgm:pt>
    <dgm:pt modelId="{A3DC48FC-204C-A943-BD96-695E29589CA3}" type="pres">
      <dgm:prSet presAssocID="{8A98C350-DD5D-4557-9303-E408D13E31AD}" presName="vert1" presStyleCnt="0"/>
      <dgm:spPr/>
    </dgm:pt>
    <dgm:pt modelId="{4F0E4879-2437-E544-AFB8-C7F1246410E9}" type="pres">
      <dgm:prSet presAssocID="{58F312BB-F832-4CAB-91E7-949FE0CD7C5F}" presName="thickLine" presStyleLbl="alignNode1" presStyleIdx="3" presStyleCnt="6"/>
      <dgm:spPr/>
    </dgm:pt>
    <dgm:pt modelId="{DAF13394-CFCF-CD42-BC6B-3DB41A5CBBAE}" type="pres">
      <dgm:prSet presAssocID="{58F312BB-F832-4CAB-91E7-949FE0CD7C5F}" presName="horz1" presStyleCnt="0"/>
      <dgm:spPr/>
    </dgm:pt>
    <dgm:pt modelId="{C64F4518-CF9E-114E-9A59-9BBF336F031B}" type="pres">
      <dgm:prSet presAssocID="{58F312BB-F832-4CAB-91E7-949FE0CD7C5F}" presName="tx1" presStyleLbl="revTx" presStyleIdx="3" presStyleCnt="6"/>
      <dgm:spPr/>
    </dgm:pt>
    <dgm:pt modelId="{59172AA1-67D3-634C-8BF5-B73404D0C208}" type="pres">
      <dgm:prSet presAssocID="{58F312BB-F832-4CAB-91E7-949FE0CD7C5F}" presName="vert1" presStyleCnt="0"/>
      <dgm:spPr/>
    </dgm:pt>
    <dgm:pt modelId="{AA5151BC-AD9E-2D4E-A656-4A8CFB1CD005}" type="pres">
      <dgm:prSet presAssocID="{D9AF462B-F9E0-4D08-98CF-92F82D1FF92F}" presName="thickLine" presStyleLbl="alignNode1" presStyleIdx="4" presStyleCnt="6"/>
      <dgm:spPr/>
    </dgm:pt>
    <dgm:pt modelId="{4F6900A1-0917-3A4E-A657-58EBFE2D224E}" type="pres">
      <dgm:prSet presAssocID="{D9AF462B-F9E0-4D08-98CF-92F82D1FF92F}" presName="horz1" presStyleCnt="0"/>
      <dgm:spPr/>
    </dgm:pt>
    <dgm:pt modelId="{8BA8A985-F69A-B244-809E-5C1088867941}" type="pres">
      <dgm:prSet presAssocID="{D9AF462B-F9E0-4D08-98CF-92F82D1FF92F}" presName="tx1" presStyleLbl="revTx" presStyleIdx="4" presStyleCnt="6"/>
      <dgm:spPr/>
    </dgm:pt>
    <dgm:pt modelId="{6E45D1BA-0681-AD44-8FB7-C3B85C900B4A}" type="pres">
      <dgm:prSet presAssocID="{D9AF462B-F9E0-4D08-98CF-92F82D1FF92F}" presName="vert1" presStyleCnt="0"/>
      <dgm:spPr/>
    </dgm:pt>
    <dgm:pt modelId="{FF5E0A64-D987-7240-836E-772D45F584B4}" type="pres">
      <dgm:prSet presAssocID="{C49667D4-04D5-4475-8727-4F18F0ACF86E}" presName="thickLine" presStyleLbl="alignNode1" presStyleIdx="5" presStyleCnt="6"/>
      <dgm:spPr/>
    </dgm:pt>
    <dgm:pt modelId="{E0379C68-D87D-EF43-89D6-D618D4887C0D}" type="pres">
      <dgm:prSet presAssocID="{C49667D4-04D5-4475-8727-4F18F0ACF86E}" presName="horz1" presStyleCnt="0"/>
      <dgm:spPr/>
    </dgm:pt>
    <dgm:pt modelId="{6BAA7374-98A2-844C-AC3F-8BE7C3EE52C4}" type="pres">
      <dgm:prSet presAssocID="{C49667D4-04D5-4475-8727-4F18F0ACF86E}" presName="tx1" presStyleLbl="revTx" presStyleIdx="5" presStyleCnt="6"/>
      <dgm:spPr/>
    </dgm:pt>
    <dgm:pt modelId="{483E222B-77E7-D64A-8296-5287158C2D2B}" type="pres">
      <dgm:prSet presAssocID="{C49667D4-04D5-4475-8727-4F18F0ACF86E}" presName="vert1" presStyleCnt="0"/>
      <dgm:spPr/>
    </dgm:pt>
  </dgm:ptLst>
  <dgm:cxnLst>
    <dgm:cxn modelId="{3DFF9C18-D55F-42B9-847F-311445F3BC6C}" srcId="{356CF4E3-F674-4D10-B96A-1CA1EA601CC4}" destId="{D9AF462B-F9E0-4D08-98CF-92F82D1FF92F}" srcOrd="4" destOrd="0" parTransId="{6F4041EF-A0D1-4665-8678-8C339DB54691}" sibTransId="{600D9190-5F65-400A-A471-E2CE011B2AC3}"/>
    <dgm:cxn modelId="{124DD248-493E-D145-89AF-C83C40E509B9}" type="presOf" srcId="{58F312BB-F832-4CAB-91E7-949FE0CD7C5F}" destId="{C64F4518-CF9E-114E-9A59-9BBF336F031B}" srcOrd="0" destOrd="0" presId="urn:microsoft.com/office/officeart/2008/layout/LinedList"/>
    <dgm:cxn modelId="{6390EF71-1A61-46F6-A6B0-2EAC11B7759C}" srcId="{356CF4E3-F674-4D10-B96A-1CA1EA601CC4}" destId="{79BFF854-6094-4EF5-BBFF-627EFBC22946}" srcOrd="1" destOrd="0" parTransId="{A0F1153C-EE14-452E-9EE5-FC2919DF378D}" sibTransId="{5C2D5A56-C1C8-419C-9DA0-CCC291C5EE04}"/>
    <dgm:cxn modelId="{4BD6405A-B27E-4721-989A-F94B63827054}" srcId="{356CF4E3-F674-4D10-B96A-1CA1EA601CC4}" destId="{84A53283-5EB5-4AD9-BC56-73F1B96754B5}" srcOrd="0" destOrd="0" parTransId="{AAFA0B36-8A8C-4FCB-92FC-C010F29F3433}" sibTransId="{99FBAFEB-1A0E-4F58-BCBD-27538B8ACF35}"/>
    <dgm:cxn modelId="{95D9BA8F-284B-9941-BB55-E050AC44F5A2}" type="presOf" srcId="{79BFF854-6094-4EF5-BBFF-627EFBC22946}" destId="{0D486C33-0D52-7941-B1BB-E7D13295DCC1}" srcOrd="0" destOrd="0" presId="urn:microsoft.com/office/officeart/2008/layout/LinedList"/>
    <dgm:cxn modelId="{485A64AC-7AB0-2A44-8B38-3F7EA43D331A}" type="presOf" srcId="{84A53283-5EB5-4AD9-BC56-73F1B96754B5}" destId="{BCD928E4-A619-A744-8DE9-19A0A8697D57}" srcOrd="0" destOrd="0" presId="urn:microsoft.com/office/officeart/2008/layout/LinedList"/>
    <dgm:cxn modelId="{3AEE05B1-3A55-494B-82E0-2D5A0507A20A}" srcId="{356CF4E3-F674-4D10-B96A-1CA1EA601CC4}" destId="{58F312BB-F832-4CAB-91E7-949FE0CD7C5F}" srcOrd="3" destOrd="0" parTransId="{8262D105-6B8C-48CD-B53A-A08CA7A543A2}" sibTransId="{384CC804-0FB3-4B2C-88FE-5C518AA23515}"/>
    <dgm:cxn modelId="{090A1CB1-EFDC-FE40-B2DD-0A145D5C72D6}" type="presOf" srcId="{356CF4E3-F674-4D10-B96A-1CA1EA601CC4}" destId="{7DB4DAB1-FC7A-D948-A5C7-AEA209E0BE37}" srcOrd="0" destOrd="0" presId="urn:microsoft.com/office/officeart/2008/layout/LinedList"/>
    <dgm:cxn modelId="{CB0C28B2-9CB4-8B42-86F4-086041A00AE3}" type="presOf" srcId="{8A98C350-DD5D-4557-9303-E408D13E31AD}" destId="{3E6968B8-D1F9-864A-8BD6-08732A89724A}" srcOrd="0" destOrd="0" presId="urn:microsoft.com/office/officeart/2008/layout/LinedList"/>
    <dgm:cxn modelId="{757B98E3-A1DC-4D0A-BE7B-70FD2175DB50}" srcId="{356CF4E3-F674-4D10-B96A-1CA1EA601CC4}" destId="{C49667D4-04D5-4475-8727-4F18F0ACF86E}" srcOrd="5" destOrd="0" parTransId="{BD3E3336-D6D2-47B8-8913-B726557E7B88}" sibTransId="{40F036DD-30D0-41DA-BD92-21CB1BE54C59}"/>
    <dgm:cxn modelId="{708661E7-F934-D141-AD90-BC07B35B68E9}" type="presOf" srcId="{C49667D4-04D5-4475-8727-4F18F0ACF86E}" destId="{6BAA7374-98A2-844C-AC3F-8BE7C3EE52C4}" srcOrd="0" destOrd="0" presId="urn:microsoft.com/office/officeart/2008/layout/LinedList"/>
    <dgm:cxn modelId="{9C3CDCE7-56A0-A44C-ADD4-3EC37C362FA8}" type="presOf" srcId="{D9AF462B-F9E0-4D08-98CF-92F82D1FF92F}" destId="{8BA8A985-F69A-B244-809E-5C1088867941}" srcOrd="0" destOrd="0" presId="urn:microsoft.com/office/officeart/2008/layout/LinedList"/>
    <dgm:cxn modelId="{863A60EA-64B1-4AE7-A298-6CCFA549A801}" srcId="{356CF4E3-F674-4D10-B96A-1CA1EA601CC4}" destId="{8A98C350-DD5D-4557-9303-E408D13E31AD}" srcOrd="2" destOrd="0" parTransId="{0411D0D1-011E-47DE-B8CD-960ABC9F2173}" sibTransId="{49354448-34A5-48B5-871F-DD0EE40D1D65}"/>
    <dgm:cxn modelId="{7AC16D31-25EB-2E4C-8323-B51A7BA1A69B}" type="presParOf" srcId="{7DB4DAB1-FC7A-D948-A5C7-AEA209E0BE37}" destId="{A0BB73F8-E948-BE4C-903E-5147349649B2}" srcOrd="0" destOrd="0" presId="urn:microsoft.com/office/officeart/2008/layout/LinedList"/>
    <dgm:cxn modelId="{B8C7FBB4-F9DB-8549-B741-1829301712BF}" type="presParOf" srcId="{7DB4DAB1-FC7A-D948-A5C7-AEA209E0BE37}" destId="{D39662CF-747D-C04A-899A-7CB6A41C97AE}" srcOrd="1" destOrd="0" presId="urn:microsoft.com/office/officeart/2008/layout/LinedList"/>
    <dgm:cxn modelId="{E2506627-5DE5-C346-905A-E2DDF94716E5}" type="presParOf" srcId="{D39662CF-747D-C04A-899A-7CB6A41C97AE}" destId="{BCD928E4-A619-A744-8DE9-19A0A8697D57}" srcOrd="0" destOrd="0" presId="urn:microsoft.com/office/officeart/2008/layout/LinedList"/>
    <dgm:cxn modelId="{0F97E756-86B0-C140-AEA8-3BE8736E086F}" type="presParOf" srcId="{D39662CF-747D-C04A-899A-7CB6A41C97AE}" destId="{853BB215-A5C7-1044-BFF0-89F96C7B9DE5}" srcOrd="1" destOrd="0" presId="urn:microsoft.com/office/officeart/2008/layout/LinedList"/>
    <dgm:cxn modelId="{F668824F-137E-9343-BE1D-454B5980AA33}" type="presParOf" srcId="{7DB4DAB1-FC7A-D948-A5C7-AEA209E0BE37}" destId="{09020BD3-C2E3-9549-8379-153022F611F2}" srcOrd="2" destOrd="0" presId="urn:microsoft.com/office/officeart/2008/layout/LinedList"/>
    <dgm:cxn modelId="{7FDAF98A-CC78-574E-8BA3-304C380E6481}" type="presParOf" srcId="{7DB4DAB1-FC7A-D948-A5C7-AEA209E0BE37}" destId="{1F88F075-BDDA-D34F-BB4B-8682E953DFD3}" srcOrd="3" destOrd="0" presId="urn:microsoft.com/office/officeart/2008/layout/LinedList"/>
    <dgm:cxn modelId="{D508BCDD-3FA5-3840-92E7-C4B9675932E8}" type="presParOf" srcId="{1F88F075-BDDA-D34F-BB4B-8682E953DFD3}" destId="{0D486C33-0D52-7941-B1BB-E7D13295DCC1}" srcOrd="0" destOrd="0" presId="urn:microsoft.com/office/officeart/2008/layout/LinedList"/>
    <dgm:cxn modelId="{9DDE841F-58E0-6040-9854-7BEE88E41A32}" type="presParOf" srcId="{1F88F075-BDDA-D34F-BB4B-8682E953DFD3}" destId="{33B98DC9-F227-6B4C-A89A-7BB5E9922655}" srcOrd="1" destOrd="0" presId="urn:microsoft.com/office/officeart/2008/layout/LinedList"/>
    <dgm:cxn modelId="{3482AFDE-E8A2-B441-9C62-CAACBBD024EE}" type="presParOf" srcId="{7DB4DAB1-FC7A-D948-A5C7-AEA209E0BE37}" destId="{63050D60-93ED-684B-A9CF-A0C5B47E690F}" srcOrd="4" destOrd="0" presId="urn:microsoft.com/office/officeart/2008/layout/LinedList"/>
    <dgm:cxn modelId="{18621E20-D495-D041-B798-CB07B249B758}" type="presParOf" srcId="{7DB4DAB1-FC7A-D948-A5C7-AEA209E0BE37}" destId="{1DF9A0AF-1296-734F-B8C1-6549541B0A07}" srcOrd="5" destOrd="0" presId="urn:microsoft.com/office/officeart/2008/layout/LinedList"/>
    <dgm:cxn modelId="{781F71DC-983A-1D4A-8FA5-713000C29D37}" type="presParOf" srcId="{1DF9A0AF-1296-734F-B8C1-6549541B0A07}" destId="{3E6968B8-D1F9-864A-8BD6-08732A89724A}" srcOrd="0" destOrd="0" presId="urn:microsoft.com/office/officeart/2008/layout/LinedList"/>
    <dgm:cxn modelId="{4963CB4A-1BFB-7441-ABD6-1ABEDD493A6E}" type="presParOf" srcId="{1DF9A0AF-1296-734F-B8C1-6549541B0A07}" destId="{A3DC48FC-204C-A943-BD96-695E29589CA3}" srcOrd="1" destOrd="0" presId="urn:microsoft.com/office/officeart/2008/layout/LinedList"/>
    <dgm:cxn modelId="{F2975176-BC46-4E48-A8B8-1C2FE231EBFB}" type="presParOf" srcId="{7DB4DAB1-FC7A-D948-A5C7-AEA209E0BE37}" destId="{4F0E4879-2437-E544-AFB8-C7F1246410E9}" srcOrd="6" destOrd="0" presId="urn:microsoft.com/office/officeart/2008/layout/LinedList"/>
    <dgm:cxn modelId="{944E3939-0125-4B4D-8827-35B19B20BE03}" type="presParOf" srcId="{7DB4DAB1-FC7A-D948-A5C7-AEA209E0BE37}" destId="{DAF13394-CFCF-CD42-BC6B-3DB41A5CBBAE}" srcOrd="7" destOrd="0" presId="urn:microsoft.com/office/officeart/2008/layout/LinedList"/>
    <dgm:cxn modelId="{7A3D4234-D273-C443-8540-9DD2CB805EA8}" type="presParOf" srcId="{DAF13394-CFCF-CD42-BC6B-3DB41A5CBBAE}" destId="{C64F4518-CF9E-114E-9A59-9BBF336F031B}" srcOrd="0" destOrd="0" presId="urn:microsoft.com/office/officeart/2008/layout/LinedList"/>
    <dgm:cxn modelId="{34BAC7D8-D5B6-BE49-A229-151D010535B7}" type="presParOf" srcId="{DAF13394-CFCF-CD42-BC6B-3DB41A5CBBAE}" destId="{59172AA1-67D3-634C-8BF5-B73404D0C208}" srcOrd="1" destOrd="0" presId="urn:microsoft.com/office/officeart/2008/layout/LinedList"/>
    <dgm:cxn modelId="{D8F13368-8CC7-DC47-A3DC-EE53C39C9672}" type="presParOf" srcId="{7DB4DAB1-FC7A-D948-A5C7-AEA209E0BE37}" destId="{AA5151BC-AD9E-2D4E-A656-4A8CFB1CD005}" srcOrd="8" destOrd="0" presId="urn:microsoft.com/office/officeart/2008/layout/LinedList"/>
    <dgm:cxn modelId="{BD50FECF-4643-7945-B67F-6B2A1D185BD9}" type="presParOf" srcId="{7DB4DAB1-FC7A-D948-A5C7-AEA209E0BE37}" destId="{4F6900A1-0917-3A4E-A657-58EBFE2D224E}" srcOrd="9" destOrd="0" presId="urn:microsoft.com/office/officeart/2008/layout/LinedList"/>
    <dgm:cxn modelId="{98818320-43ED-E548-9334-641F8B2B3A7E}" type="presParOf" srcId="{4F6900A1-0917-3A4E-A657-58EBFE2D224E}" destId="{8BA8A985-F69A-B244-809E-5C1088867941}" srcOrd="0" destOrd="0" presId="urn:microsoft.com/office/officeart/2008/layout/LinedList"/>
    <dgm:cxn modelId="{A21BC210-8432-024D-BF26-16F22CCE49EB}" type="presParOf" srcId="{4F6900A1-0917-3A4E-A657-58EBFE2D224E}" destId="{6E45D1BA-0681-AD44-8FB7-C3B85C900B4A}" srcOrd="1" destOrd="0" presId="urn:microsoft.com/office/officeart/2008/layout/LinedList"/>
    <dgm:cxn modelId="{E3F79C25-2372-7A46-9FCB-4F0A33E73365}" type="presParOf" srcId="{7DB4DAB1-FC7A-D948-A5C7-AEA209E0BE37}" destId="{FF5E0A64-D987-7240-836E-772D45F584B4}" srcOrd="10" destOrd="0" presId="urn:microsoft.com/office/officeart/2008/layout/LinedList"/>
    <dgm:cxn modelId="{07C2D8DB-C742-304C-82F0-16FF7FEDD8A8}" type="presParOf" srcId="{7DB4DAB1-FC7A-D948-A5C7-AEA209E0BE37}" destId="{E0379C68-D87D-EF43-89D6-D618D4887C0D}" srcOrd="11" destOrd="0" presId="urn:microsoft.com/office/officeart/2008/layout/LinedList"/>
    <dgm:cxn modelId="{B4FD76FC-752B-5F4A-B777-032673896F18}" type="presParOf" srcId="{E0379C68-D87D-EF43-89D6-D618D4887C0D}" destId="{6BAA7374-98A2-844C-AC3F-8BE7C3EE52C4}" srcOrd="0" destOrd="0" presId="urn:microsoft.com/office/officeart/2008/layout/LinedList"/>
    <dgm:cxn modelId="{1D5C768A-117A-F54D-A710-D321086FC036}" type="presParOf" srcId="{E0379C68-D87D-EF43-89D6-D618D4887C0D}" destId="{483E222B-77E7-D64A-8296-5287158C2D2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B73F8-E948-BE4C-903E-5147349649B2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D928E4-A619-A744-8DE9-19A0A8697D57}">
      <dsp:nvSpPr>
        <dsp:cNvPr id="0" name=""/>
        <dsp:cNvSpPr/>
      </dsp:nvSpPr>
      <dsp:spPr>
        <a:xfrm>
          <a:off x="0" y="2703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Prepping notes</a:t>
          </a:r>
        </a:p>
      </dsp:txBody>
      <dsp:txXfrm>
        <a:off x="0" y="2703"/>
        <a:ext cx="6900512" cy="921789"/>
      </dsp:txXfrm>
    </dsp:sp>
    <dsp:sp modelId="{09020BD3-C2E3-9549-8379-153022F611F2}">
      <dsp:nvSpPr>
        <dsp:cNvPr id="0" name=""/>
        <dsp:cNvSpPr/>
      </dsp:nvSpPr>
      <dsp:spPr>
        <a:xfrm>
          <a:off x="0" y="924492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486C33-0D52-7941-B1BB-E7D13295DCC1}">
      <dsp:nvSpPr>
        <dsp:cNvPr id="0" name=""/>
        <dsp:cNvSpPr/>
      </dsp:nvSpPr>
      <dsp:spPr>
        <a:xfrm>
          <a:off x="0" y="924492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Discuss with nursing staff if any concerns</a:t>
          </a:r>
        </a:p>
      </dsp:txBody>
      <dsp:txXfrm>
        <a:off x="0" y="924492"/>
        <a:ext cx="6900512" cy="921789"/>
      </dsp:txXfrm>
    </dsp:sp>
    <dsp:sp modelId="{63050D60-93ED-684B-A9CF-A0C5B47E690F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6968B8-D1F9-864A-8BD6-08732A89724A}">
      <dsp:nvSpPr>
        <dsp:cNvPr id="0" name=""/>
        <dsp:cNvSpPr/>
      </dsp:nvSpPr>
      <dsp:spPr>
        <a:xfrm>
          <a:off x="0" y="1846281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Presenting patients</a:t>
          </a:r>
        </a:p>
      </dsp:txBody>
      <dsp:txXfrm>
        <a:off x="0" y="1846281"/>
        <a:ext cx="6900512" cy="921789"/>
      </dsp:txXfrm>
    </dsp:sp>
    <dsp:sp modelId="{4F0E4879-2437-E544-AFB8-C7F1246410E9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4F4518-CF9E-114E-9A59-9BBF336F031B}">
      <dsp:nvSpPr>
        <dsp:cNvPr id="0" name=""/>
        <dsp:cNvSpPr/>
      </dsp:nvSpPr>
      <dsp:spPr>
        <a:xfrm>
          <a:off x="0" y="2768070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Highlighting issues</a:t>
          </a:r>
        </a:p>
      </dsp:txBody>
      <dsp:txXfrm>
        <a:off x="0" y="2768070"/>
        <a:ext cx="6900512" cy="921789"/>
      </dsp:txXfrm>
    </dsp:sp>
    <dsp:sp modelId="{AA5151BC-AD9E-2D4E-A656-4A8CFB1CD005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A8A985-F69A-B244-809E-5C1088867941}">
      <dsp:nvSpPr>
        <dsp:cNvPr id="0" name=""/>
        <dsp:cNvSpPr/>
      </dsp:nvSpPr>
      <dsp:spPr>
        <a:xfrm>
          <a:off x="0" y="3689859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Accurate documentation</a:t>
          </a:r>
        </a:p>
      </dsp:txBody>
      <dsp:txXfrm>
        <a:off x="0" y="3689859"/>
        <a:ext cx="6900512" cy="921789"/>
      </dsp:txXfrm>
    </dsp:sp>
    <dsp:sp modelId="{FF5E0A64-D987-7240-836E-772D45F584B4}">
      <dsp:nvSpPr>
        <dsp:cNvPr id="0" name=""/>
        <dsp:cNvSpPr/>
      </dsp:nvSpPr>
      <dsp:spPr>
        <a:xfrm>
          <a:off x="0" y="4611648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AA7374-98A2-844C-AC3F-8BE7C3EE52C4}">
      <dsp:nvSpPr>
        <dsp:cNvPr id="0" name=""/>
        <dsp:cNvSpPr/>
      </dsp:nvSpPr>
      <dsp:spPr>
        <a:xfrm>
          <a:off x="0" y="4611648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Job lists</a:t>
          </a:r>
        </a:p>
      </dsp:txBody>
      <dsp:txXfrm>
        <a:off x="0" y="4611648"/>
        <a:ext cx="6900512" cy="9217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F1FC7-3D76-2149-BE50-4A49F3A94831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97E42-451D-EF4B-B57D-41ED97B75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42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97E42-451D-EF4B-B57D-41ED97B754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0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97E42-451D-EF4B-B57D-41ED97B754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54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97E42-451D-EF4B-B57D-41ED97B754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29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Mandatory</a:t>
            </a:r>
          </a:p>
          <a:p>
            <a:r>
              <a:rPr lang="en-US" dirty="0"/>
              <a:t>Have until end of April, ARCP in May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97E42-451D-EF4B-B57D-41ED97B754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8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Outside of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97E42-451D-EF4B-B57D-41ED97B754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70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BC8C1-4CA3-A47D-49F9-284A887172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EB9C67-14A5-6E0F-6846-A5921005D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90C76-31BB-4DC8-B39B-EE36FACAD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756BD-9948-9743-9457-3F1DF8DBA32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1C616-A2B1-03FF-86CC-710AFB557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0340F-8FC1-37FE-EAB1-F8C5FFA56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FEA73-B8AF-4F41-936B-1BA75A7A4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403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1E9FB-17B1-6879-DA1A-32EA41CE5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6B4048-42EF-7C50-57E4-CEC00CBB5A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D102A-B56A-A04D-3C60-86CD4203D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756BD-9948-9743-9457-3F1DF8DBA32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44F92-982F-F0A1-5ED6-4AA346486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1EEC8-C12C-6A45-2A28-1B70F2F84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FEA73-B8AF-4F41-936B-1BA75A7A4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89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204087-3043-F5D6-01C6-59C365A125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822C1C-27BD-B7E1-00A9-D4A6787DF8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8CFDD-4C98-3417-C5E4-0569C52C7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756BD-9948-9743-9457-3F1DF8DBA32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25604-55F4-5391-9992-9C347C75C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06F48-71DE-F5C3-9659-596B53FE8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FEA73-B8AF-4F41-936B-1BA75A7A4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17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EEFB4-B25A-66FC-A1FD-F5264640E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FFAB4-49D2-4330-B0D3-99687DFF2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ECD1B-0817-514D-2528-546A0B465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756BD-9948-9743-9457-3F1DF8DBA32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62BCE-3B6D-1FB4-5DD7-007509889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59EA7-2F0D-ADE6-48DB-6548663C6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FEA73-B8AF-4F41-936B-1BA75A7A4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91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9E41-F8B7-1A17-5E4F-7E4F6348F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5D910-6D26-FA57-19E2-0AFE067F9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0931D-3A1A-3526-169C-B97B7E08A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756BD-9948-9743-9457-3F1DF8DBA32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8B43A-7ABD-ACD9-38E6-FC5A25D29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7E58D-E795-42CB-518E-0F8A5A979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FEA73-B8AF-4F41-936B-1BA75A7A4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37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31FA3-D43F-BD0E-38D1-938581230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D7416-9671-1064-9FC4-C28E48F16B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2427D0-F217-035F-E27D-F6023E8E9B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5A91-9C42-FFC6-D192-A4ECEEC2A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756BD-9948-9743-9457-3F1DF8DBA32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2BED1-BD1A-4867-D596-2D5920A0C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D6046-1708-D2F6-E887-EEFED38A3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FEA73-B8AF-4F41-936B-1BA75A7A4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85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61EB7-2D58-5738-A9C2-E9BD4C7F4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E5F46-37C0-EAC8-5403-6604AC984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E9AC91-5E79-61BF-B13A-49BCE5037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E0FE7B-7379-07B1-8403-94A8DCC20B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534023-447A-0017-2700-14746C071C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8A05A0-4911-C87E-80B8-B34A1D0D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756BD-9948-9743-9457-3F1DF8DBA32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4258C6-C87E-5E84-52DF-585163158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7A0B2B-821B-7B4F-BF2D-3C7B7271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FEA73-B8AF-4F41-936B-1BA75A7A4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55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AED1B-3688-CA9A-530E-21BC5CF4C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E6BEA-990B-0388-0F81-D066A9DC0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756BD-9948-9743-9457-3F1DF8DBA32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CC9D33-9D50-B023-4016-63D6CBAD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0B896E-5E7C-7B2A-88DE-8790E6922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FEA73-B8AF-4F41-936B-1BA75A7A4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6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82ECB3-72F9-5474-2562-BE85764D1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756BD-9948-9743-9457-3F1DF8DBA32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14C2F5-95EE-D3A8-5E8B-03D5200C9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51D78-C3B9-8511-CF92-005FB17E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FEA73-B8AF-4F41-936B-1BA75A7A4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97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1E6B9-F434-5979-A2D1-DFD053D40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D4629-EA52-41BD-4494-A2FC186EA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41BA30-03E2-00FA-D19D-CCE5082DBE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2E0A8A-C29B-B854-E4AB-0231BB5F4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756BD-9948-9743-9457-3F1DF8DBA32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FB0D8-FA42-20E7-0682-B95FCB5A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348395-2B3F-55AF-DECF-087E93B3D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FEA73-B8AF-4F41-936B-1BA75A7A4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04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05742-397A-1184-E239-365FA4B75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9AD169-9604-08C7-28D1-D4465D639C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30658-82B4-5F7A-0DB5-A665D24C4A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691DB9-12E1-F795-5C62-2BBE5E549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756BD-9948-9743-9457-3F1DF8DBA32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D160B2-1DAB-B4A6-A9A4-7F0D1100B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89B3CE-AEB0-B6B4-EB47-A59D51DFF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FEA73-B8AF-4F41-936B-1BA75A7A4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04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11BDC-4983-48ED-3E67-5A7822CD9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CE712-9491-B571-3EDC-E2427F94FA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51310-1FC1-9DB0-428E-17492476BF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756BD-9948-9743-9457-3F1DF8DBA32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D4C74-CDBB-64A2-3817-E51B04D181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A0101-1A73-21B3-6DB5-B17DB678BC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FEA73-B8AF-4F41-936B-1BA75A7A4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30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3.jpeg"/><Relationship Id="rId11" Type="http://schemas.openxmlformats.org/officeDocument/2006/relationships/image" Target="../media/image1.pn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Data" Target="../diagrams/data1.xml"/><Relationship Id="rId11" Type="http://schemas.openxmlformats.org/officeDocument/2006/relationships/image" Target="../media/image1.png"/><Relationship Id="rId5" Type="http://schemas.openxmlformats.org/officeDocument/2006/relationships/image" Target="../media/image3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2.xml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6" name="Freeform: Shape 35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8" name="Freeform: Shape 37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37B554-31D5-8E59-CB28-7D61C20F7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en-US" sz="7200"/>
              <a:t>A Day in The Life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7FF612-B3DA-DB8A-564E-61A4B98E86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r>
              <a:rPr lang="en-US" sz="2800"/>
              <a:t>Rikki Winchester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CFBBD01-8E0C-C45C-71BE-433559269F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8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52"/>
    </mc:Choice>
    <mc:Fallback xmlns="">
      <p:transition spd="slow" advTm="21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E0AA69-13A7-5389-C1B7-DC8AB4863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Academic Expectations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80962A5-5D0F-59C0-BD8C-CB9ABC09A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8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4"/>
    </mc:Choice>
    <mc:Fallback xmlns="">
      <p:transition spd="slow" advTm="6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37841E63-5447-874C-323D-5808D5F1F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9284" y="643467"/>
            <a:ext cx="8253431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A016B19-2109-FBE0-88CC-6855B67512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8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28"/>
    </mc:Choice>
    <mc:Fallback xmlns="">
      <p:transition spd="slow" advTm="32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A472734-CB4C-FB7C-0A53-6FAAAD3289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b="1849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C72CF8-CF43-FBC3-8D96-6474BA4031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3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336"/>
    </mc:Choice>
    <mc:Fallback xmlns="">
      <p:transition spd="slow" advTm="210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2267FB-356D-329C-84D1-F6C12C4B1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sz="6600"/>
              <a:t>Key Advice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95E91-178D-88B3-4376-83BBFB16E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rmAutofit/>
          </a:bodyPr>
          <a:lstStyle/>
          <a:p>
            <a:r>
              <a:rPr lang="en-US" sz="2400"/>
              <a:t>Make it a habit</a:t>
            </a:r>
          </a:p>
          <a:p>
            <a:r>
              <a:rPr lang="en-US" sz="2400"/>
              <a:t>Document what you’re already doing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0A8EEA-DB43-F9EF-D4D2-169136C6A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1913" y="5598269"/>
            <a:ext cx="1847064" cy="115738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3736066-3A2E-61C6-AEEE-B5BC4BF131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7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48"/>
    </mc:Choice>
    <mc:Fallback xmlns="">
      <p:transition spd="slow" advTm="30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application&#10;&#10;Description automatically generated">
            <a:extLst>
              <a:ext uri="{FF2B5EF4-FFF2-40B4-BE49-F238E27FC236}">
                <a16:creationId xmlns:a16="http://schemas.microsoft.com/office/drawing/2014/main" id="{72EEF3E8-4D9B-4698-2767-D6D34BB8B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185" y="670889"/>
            <a:ext cx="9567630" cy="551622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64E4D81-0E66-3868-37A6-D80A84FE3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00"/>
    </mc:Choice>
    <mc:Fallback xmlns="">
      <p:transition spd="slow" advTm="16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5E4F689-CF5E-0401-C0F0-ECC781CAF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05320"/>
            <a:ext cx="2421467" cy="610724"/>
          </a:xfrm>
          <a:prstGeom prst="rect">
            <a:avLst/>
          </a:prstGeom>
        </p:spPr>
      </p:pic>
      <p:pic>
        <p:nvPicPr>
          <p:cNvPr id="2" name="Picture 1" descr="Table&#10;&#10;Description automatically generated">
            <a:extLst>
              <a:ext uri="{FF2B5EF4-FFF2-40B4-BE49-F238E27FC236}">
                <a16:creationId xmlns:a16="http://schemas.microsoft.com/office/drawing/2014/main" id="{140D4FCA-23D1-6142-1A2A-29FFE6EC4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5150" y="63500"/>
            <a:ext cx="5981700" cy="673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A6106A-81B0-2CEF-CCCA-5B385E2357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1913" y="5598269"/>
            <a:ext cx="1847064" cy="115738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E7D521D-4694-CEAD-0094-E18C38753F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1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32"/>
    </mc:Choice>
    <mc:Fallback xmlns="">
      <p:transition spd="slow" advTm="44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0655F971-A7CE-6DC7-8AEA-423854914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02376" cy="728133"/>
          </a:xfrm>
          <a:prstGeom prst="rect">
            <a:avLst/>
          </a:prstGeom>
        </p:spPr>
      </p:pic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07C3DA1-3306-2FF0-E942-1232080C8D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6233" y="944594"/>
            <a:ext cx="8119533" cy="49688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60371D-B446-6063-1720-E84FB3D39B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1913" y="5598269"/>
            <a:ext cx="1847064" cy="115738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BF91AE1-EA8C-636F-DD93-AD7A84410D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4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68"/>
    </mc:Choice>
    <mc:Fallback xmlns="">
      <p:transition spd="slow" advTm="24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04CABE2-322D-75DC-56BB-48CF12CB5D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125397" y="643467"/>
            <a:ext cx="3941206" cy="5571065"/>
          </a:xfrm>
          <a:prstGeom prst="rect">
            <a:avLst/>
          </a:prstGeom>
          <a:ln>
            <a:noFill/>
          </a:ln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B34169-480D-1974-A57D-FDE54172C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1913" y="5598269"/>
            <a:ext cx="1847064" cy="115738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D6B3538-7B0F-A25A-77C7-95BA3A4604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87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01"/>
    </mc:Choice>
    <mc:Fallback xmlns="">
      <p:transition spd="slow" advTm="58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44EEE6-0521-726B-3DBF-19F458095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Simulation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F324E481-E763-81C5-529E-483C45F45C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2497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F50C9E-8BDA-86EE-41E8-F5C2B3B74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1913" y="5598269"/>
            <a:ext cx="1847064" cy="115738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68EB650-DA99-DE6C-F2E9-B834ACEB53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9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63"/>
    </mc:Choice>
    <mc:Fallback xmlns="">
      <p:transition spd="slow" advTm="42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D1D83-9500-A87F-CD6C-12917199C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Doctors Mess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indoor, floor, ceiling&#10;&#10;Description automatically generated">
            <a:extLst>
              <a:ext uri="{FF2B5EF4-FFF2-40B4-BE49-F238E27FC236}">
                <a16:creationId xmlns:a16="http://schemas.microsoft.com/office/drawing/2014/main" id="{531B201F-1A57-A9B5-BC12-A0AF90257C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2426" r="-1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2649FF4-014A-7730-5491-74D006485A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446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1584"/>
    </mc:Choice>
    <mc:Fallback xmlns="">
      <p:transition spd="slow" advTm="31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59ADE-6205-C3A1-CD7A-2E9034909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9C6F0-641C-E35F-0DC8-8DE10748C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FY1</a:t>
            </a:r>
          </a:p>
          <a:p>
            <a:r>
              <a:rPr lang="en-US" sz="2000" dirty="0"/>
              <a:t>Respiratory</a:t>
            </a:r>
          </a:p>
          <a:p>
            <a:r>
              <a:rPr lang="en-US" sz="2000" dirty="0"/>
              <a:t>General surgery</a:t>
            </a:r>
          </a:p>
          <a:p>
            <a:r>
              <a:rPr lang="en-US" sz="2000" dirty="0" err="1"/>
              <a:t>Orthogeriatrics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FY2</a:t>
            </a: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Urology</a:t>
            </a:r>
          </a:p>
          <a:p>
            <a:r>
              <a:rPr lang="en-US" sz="2000" dirty="0"/>
              <a:t>Psychiatry</a:t>
            </a:r>
          </a:p>
          <a:p>
            <a:r>
              <a:rPr lang="en-US" sz="2000" dirty="0"/>
              <a:t>Gastro</a:t>
            </a:r>
          </a:p>
        </p:txBody>
      </p:sp>
      <p:pic>
        <p:nvPicPr>
          <p:cNvPr id="5" name="Picture 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FC3D8EE-1109-813A-5329-FC7C27E100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78" r="1782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C84B7B9-B8E0-C0F7-4C3A-817DBB3DC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1913" y="5598269"/>
            <a:ext cx="1847064" cy="115738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B638E29-7CCA-FFA3-0E1D-2ADB9B1D66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4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16"/>
    </mc:Choice>
    <mc:Fallback xmlns="">
      <p:transition spd="slow" advTm="18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8BA5F19-D5E1-4ECC-BEC2-DF7AEDFD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0CC88A9-A661-4C48-866E-8734E511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1269336" cy="2008639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092476 w 11269336"/>
              <a:gd name="connsiteY140" fmla="*/ 2100737 h 2323145"/>
              <a:gd name="connsiteX141" fmla="*/ 5060738 w 11269336"/>
              <a:gd name="connsiteY141" fmla="*/ 2083274 h 2323145"/>
              <a:gd name="connsiteX142" fmla="*/ 4860988 w 11269336"/>
              <a:gd name="connsiteY142" fmla="*/ 2135698 h 2323145"/>
              <a:gd name="connsiteX143" fmla="*/ 4807902 w 11269336"/>
              <a:gd name="connsiteY143" fmla="*/ 2138894 h 2323145"/>
              <a:gd name="connsiteX144" fmla="*/ 4765388 w 11269336"/>
              <a:gd name="connsiteY144" fmla="*/ 2162525 h 2323145"/>
              <a:gd name="connsiteX145" fmla="*/ 4745033 w 11269336"/>
              <a:gd name="connsiteY145" fmla="*/ 2158859 h 2323145"/>
              <a:gd name="connsiteX146" fmla="*/ 4741475 w 11269336"/>
              <a:gd name="connsiteY146" fmla="*/ 2157998 h 2323145"/>
              <a:gd name="connsiteX147" fmla="*/ 4728247 w 11269336"/>
              <a:gd name="connsiteY147" fmla="*/ 2159526 h 2323145"/>
              <a:gd name="connsiteX148" fmla="*/ 4723263 w 11269336"/>
              <a:gd name="connsiteY148" fmla="*/ 2153742 h 2323145"/>
              <a:gd name="connsiteX149" fmla="*/ 4702453 w 11269336"/>
              <a:gd name="connsiteY149" fmla="*/ 2151586 h 2323145"/>
              <a:gd name="connsiteX150" fmla="*/ 4678455 w 11269336"/>
              <a:gd name="connsiteY150" fmla="*/ 2156131 h 2323145"/>
              <a:gd name="connsiteX151" fmla="*/ 4593061 w 11269336"/>
              <a:gd name="connsiteY151" fmla="*/ 2171597 h 2323145"/>
              <a:gd name="connsiteX152" fmla="*/ 4579902 w 11269336"/>
              <a:gd name="connsiteY152" fmla="*/ 2177927 h 2323145"/>
              <a:gd name="connsiteX153" fmla="*/ 4533444 w 11269336"/>
              <a:gd name="connsiteY153" fmla="*/ 2181200 h 2323145"/>
              <a:gd name="connsiteX154" fmla="*/ 4492832 w 11269336"/>
              <a:gd name="connsiteY154" fmla="*/ 2188033 h 2323145"/>
              <a:gd name="connsiteX155" fmla="*/ 4467257 w 11269336"/>
              <a:gd name="connsiteY155" fmla="*/ 2196121 h 2323145"/>
              <a:gd name="connsiteX156" fmla="*/ 4459937 w 11269336"/>
              <a:gd name="connsiteY156" fmla="*/ 2195182 h 2323145"/>
              <a:gd name="connsiteX157" fmla="*/ 4433312 w 11269336"/>
              <a:gd name="connsiteY157" fmla="*/ 2199004 h 2323145"/>
              <a:gd name="connsiteX158" fmla="*/ 4420601 w 11269336"/>
              <a:gd name="connsiteY158" fmla="*/ 2205158 h 2323145"/>
              <a:gd name="connsiteX159" fmla="*/ 4405765 w 11269336"/>
              <a:gd name="connsiteY159" fmla="*/ 2199902 h 2323145"/>
              <a:gd name="connsiteX160" fmla="*/ 4401354 w 11269336"/>
              <a:gd name="connsiteY160" fmla="*/ 2194745 h 2323145"/>
              <a:gd name="connsiteX161" fmla="*/ 4383151 w 11269336"/>
              <a:gd name="connsiteY161" fmla="*/ 2201140 h 2323145"/>
              <a:gd name="connsiteX162" fmla="*/ 4366646 w 11269336"/>
              <a:gd name="connsiteY162" fmla="*/ 2198564 h 2323145"/>
              <a:gd name="connsiteX163" fmla="*/ 4354009 w 11269336"/>
              <a:gd name="connsiteY163" fmla="*/ 2204984 h 2323145"/>
              <a:gd name="connsiteX164" fmla="*/ 4348284 w 11269336"/>
              <a:gd name="connsiteY164" fmla="*/ 2205270 h 2323145"/>
              <a:gd name="connsiteX165" fmla="*/ 4333906 w 11269336"/>
              <a:gd name="connsiteY165" fmla="*/ 2205251 h 2323145"/>
              <a:gd name="connsiteX166" fmla="*/ 4308819 w 11269336"/>
              <a:gd name="connsiteY166" fmla="*/ 2203822 h 2323145"/>
              <a:gd name="connsiteX167" fmla="*/ 4301210 w 11269336"/>
              <a:gd name="connsiteY167" fmla="*/ 2204456 h 2323145"/>
              <a:gd name="connsiteX168" fmla="*/ 4283095 w 11269336"/>
              <a:gd name="connsiteY168" fmla="*/ 2198177 h 2323145"/>
              <a:gd name="connsiteX169" fmla="*/ 4250119 w 11269336"/>
              <a:gd name="connsiteY169" fmla="*/ 2196342 h 2323145"/>
              <a:gd name="connsiteX170" fmla="*/ 4189203 w 11269336"/>
              <a:gd name="connsiteY170" fmla="*/ 2178994 h 2323145"/>
              <a:gd name="connsiteX171" fmla="*/ 4154035 w 11269336"/>
              <a:gd name="connsiteY171" fmla="*/ 2171950 h 2323145"/>
              <a:gd name="connsiteX172" fmla="*/ 4129569 w 11269336"/>
              <a:gd name="connsiteY172" fmla="*/ 2163850 h 2323145"/>
              <a:gd name="connsiteX173" fmla="*/ 4061250 w 11269336"/>
              <a:gd name="connsiteY173" fmla="*/ 2159236 h 2323145"/>
              <a:gd name="connsiteX174" fmla="*/ 3945480 w 11269336"/>
              <a:gd name="connsiteY174" fmla="*/ 2158279 h 2323145"/>
              <a:gd name="connsiteX175" fmla="*/ 3921468 w 11269336"/>
              <a:gd name="connsiteY175" fmla="*/ 2156588 h 2323145"/>
              <a:gd name="connsiteX176" fmla="*/ 3903348 w 11269336"/>
              <a:gd name="connsiteY176" fmla="*/ 2149220 h 2323145"/>
              <a:gd name="connsiteX177" fmla="*/ 3901342 w 11269336"/>
              <a:gd name="connsiteY177" fmla="*/ 2142355 h 2323145"/>
              <a:gd name="connsiteX178" fmla="*/ 3888539 w 11269336"/>
              <a:gd name="connsiteY178" fmla="*/ 2140476 h 2323145"/>
              <a:gd name="connsiteX179" fmla="*/ 3885662 w 11269336"/>
              <a:gd name="connsiteY179" fmla="*/ 2138740 h 2323145"/>
              <a:gd name="connsiteX180" fmla="*/ 3868627 w 11269336"/>
              <a:gd name="connsiteY180" fmla="*/ 2130023 h 2323145"/>
              <a:gd name="connsiteX181" fmla="*/ 3819177 w 11269336"/>
              <a:gd name="connsiteY181" fmla="*/ 2142111 h 2323145"/>
              <a:gd name="connsiteX182" fmla="*/ 3769100 w 11269336"/>
              <a:gd name="connsiteY182" fmla="*/ 2131731 h 2323145"/>
              <a:gd name="connsiteX183" fmla="*/ 3562752 w 11269336"/>
              <a:gd name="connsiteY183" fmla="*/ 2131785 h 2323145"/>
              <a:gd name="connsiteX184" fmla="*/ 3541402 w 11269336"/>
              <a:gd name="connsiteY184" fmla="*/ 2106821 h 2323145"/>
              <a:gd name="connsiteX185" fmla="*/ 3460591 w 11269336"/>
              <a:gd name="connsiteY185" fmla="*/ 2097951 h 2323145"/>
              <a:gd name="connsiteX186" fmla="*/ 3320348 w 11269336"/>
              <a:gd name="connsiteY186" fmla="*/ 2130191 h 2323145"/>
              <a:gd name="connsiteX187" fmla="*/ 3170922 w 11269336"/>
              <a:gd name="connsiteY187" fmla="*/ 2115957 h 2323145"/>
              <a:gd name="connsiteX188" fmla="*/ 3156256 w 11269336"/>
              <a:gd name="connsiteY188" fmla="*/ 2124773 h 2323145"/>
              <a:gd name="connsiteX189" fmla="*/ 3140298 w 11269336"/>
              <a:gd name="connsiteY189" fmla="*/ 2129182 h 2323145"/>
              <a:gd name="connsiteX190" fmla="*/ 3138514 w 11269336"/>
              <a:gd name="connsiteY190" fmla="*/ 2128069 h 2323145"/>
              <a:gd name="connsiteX191" fmla="*/ 3120467 w 11269336"/>
              <a:gd name="connsiteY191" fmla="*/ 2128281 h 2323145"/>
              <a:gd name="connsiteX192" fmla="*/ 3116175 w 11269336"/>
              <a:gd name="connsiteY192" fmla="*/ 2131633 h 2323145"/>
              <a:gd name="connsiteX193" fmla="*/ 3103685 w 11269336"/>
              <a:gd name="connsiteY193" fmla="*/ 2132814 h 2323145"/>
              <a:gd name="connsiteX194" fmla="*/ 3078794 w 11269336"/>
              <a:gd name="connsiteY194" fmla="*/ 2137935 h 2323145"/>
              <a:gd name="connsiteX195" fmla="*/ 3074407 w 11269336"/>
              <a:gd name="connsiteY195" fmla="*/ 2136274 h 2323145"/>
              <a:gd name="connsiteX196" fmla="*/ 3037285 w 11269336"/>
              <a:gd name="connsiteY196" fmla="*/ 2139919 h 2323145"/>
              <a:gd name="connsiteX197" fmla="*/ 3036901 w 11269336"/>
              <a:gd name="connsiteY197" fmla="*/ 2138726 h 2323145"/>
              <a:gd name="connsiteX198" fmla="*/ 3026996 w 11269336"/>
              <a:gd name="connsiteY198" fmla="*/ 2134322 h 2323145"/>
              <a:gd name="connsiteX199" fmla="*/ 3007772 w 11269336"/>
              <a:gd name="connsiteY199" fmla="*/ 2128742 h 2323145"/>
              <a:gd name="connsiteX200" fmla="*/ 2965030 w 11269336"/>
              <a:gd name="connsiteY200" fmla="*/ 2100494 h 2323145"/>
              <a:gd name="connsiteX201" fmla="*/ 2926342 w 11269336"/>
              <a:gd name="connsiteY201" fmla="*/ 2104155 h 2323145"/>
              <a:gd name="connsiteX202" fmla="*/ 2918608 w 11269336"/>
              <a:gd name="connsiteY202" fmla="*/ 2104215 h 2323145"/>
              <a:gd name="connsiteX203" fmla="*/ 2918475 w 11269336"/>
              <a:gd name="connsiteY203" fmla="*/ 2103937 h 2323145"/>
              <a:gd name="connsiteX204" fmla="*/ 2910360 w 11269336"/>
              <a:gd name="connsiteY204" fmla="*/ 2103444 h 2323145"/>
              <a:gd name="connsiteX205" fmla="*/ 2904507 w 11269336"/>
              <a:gd name="connsiteY205" fmla="*/ 2104326 h 2323145"/>
              <a:gd name="connsiteX206" fmla="*/ 2889503 w 11269336"/>
              <a:gd name="connsiteY206" fmla="*/ 2104443 h 2323145"/>
              <a:gd name="connsiteX207" fmla="*/ 2884480 w 11269336"/>
              <a:gd name="connsiteY207" fmla="*/ 2102626 h 2323145"/>
              <a:gd name="connsiteX208" fmla="*/ 2882689 w 11269336"/>
              <a:gd name="connsiteY208" fmla="*/ 2099228 h 2323145"/>
              <a:gd name="connsiteX209" fmla="*/ 2881291 w 11269336"/>
              <a:gd name="connsiteY209" fmla="*/ 2099618 h 2323145"/>
              <a:gd name="connsiteX210" fmla="*/ 2853979 w 11269336"/>
              <a:gd name="connsiteY210" fmla="*/ 2090388 h 2323145"/>
              <a:gd name="connsiteX211" fmla="*/ 2791790 w 11269336"/>
              <a:gd name="connsiteY211" fmla="*/ 2080332 h 2323145"/>
              <a:gd name="connsiteX212" fmla="*/ 2755844 w 11269336"/>
              <a:gd name="connsiteY212" fmla="*/ 2078874 h 2323145"/>
              <a:gd name="connsiteX213" fmla="*/ 2657742 w 11269336"/>
              <a:gd name="connsiteY213" fmla="*/ 2070179 h 2323145"/>
              <a:gd name="connsiteX214" fmla="*/ 2559549 w 11269336"/>
              <a:gd name="connsiteY214" fmla="*/ 2057873 h 2323145"/>
              <a:gd name="connsiteX215" fmla="*/ 2512054 w 11269336"/>
              <a:gd name="connsiteY215" fmla="*/ 2031671 h 2323145"/>
              <a:gd name="connsiteX216" fmla="*/ 2506437 w 11269336"/>
              <a:gd name="connsiteY216" fmla="*/ 2030918 h 2323145"/>
              <a:gd name="connsiteX217" fmla="*/ 2491752 w 11269336"/>
              <a:gd name="connsiteY217" fmla="*/ 2033906 h 2323145"/>
              <a:gd name="connsiteX218" fmla="*/ 2486338 w 11269336"/>
              <a:gd name="connsiteY218" fmla="*/ 2035862 h 2323145"/>
              <a:gd name="connsiteX219" fmla="*/ 2478186 w 11269336"/>
              <a:gd name="connsiteY219" fmla="*/ 2036953 h 2323145"/>
              <a:gd name="connsiteX220" fmla="*/ 2477950 w 11269336"/>
              <a:gd name="connsiteY220" fmla="*/ 2036715 h 2323145"/>
              <a:gd name="connsiteX221" fmla="*/ 2470381 w 11269336"/>
              <a:gd name="connsiteY221" fmla="*/ 2038256 h 2323145"/>
              <a:gd name="connsiteX222" fmla="*/ 2433781 w 11269336"/>
              <a:gd name="connsiteY222" fmla="*/ 2049140 h 2323145"/>
              <a:gd name="connsiteX223" fmla="*/ 2381172 w 11269336"/>
              <a:gd name="connsiteY223" fmla="*/ 2030645 h 2323145"/>
              <a:gd name="connsiteX224" fmla="*/ 2360198 w 11269336"/>
              <a:gd name="connsiteY224" fmla="*/ 2029059 h 2323145"/>
              <a:gd name="connsiteX225" fmla="*/ 2348815 w 11269336"/>
              <a:gd name="connsiteY225" fmla="*/ 2026798 h 2323145"/>
              <a:gd name="connsiteX226" fmla="*/ 2347988 w 11269336"/>
              <a:gd name="connsiteY226" fmla="*/ 2025745 h 2323145"/>
              <a:gd name="connsiteX227" fmla="*/ 2312920 w 11269336"/>
              <a:gd name="connsiteY227" fmla="*/ 2036311 h 2323145"/>
              <a:gd name="connsiteX228" fmla="*/ 2307986 w 11269336"/>
              <a:gd name="connsiteY228" fmla="*/ 2035583 h 2323145"/>
              <a:gd name="connsiteX229" fmla="*/ 2285481 w 11269336"/>
              <a:gd name="connsiteY229" fmla="*/ 2045197 h 2323145"/>
              <a:gd name="connsiteX230" fmla="*/ 2273666 w 11269336"/>
              <a:gd name="connsiteY230" fmla="*/ 2048710 h 2323145"/>
              <a:gd name="connsiteX231" fmla="*/ 2270719 w 11269336"/>
              <a:gd name="connsiteY231" fmla="*/ 2052702 h 2323145"/>
              <a:gd name="connsiteX232" fmla="*/ 2253080 w 11269336"/>
              <a:gd name="connsiteY232" fmla="*/ 2056363 h 2323145"/>
              <a:gd name="connsiteX233" fmla="*/ 2250906 w 11269336"/>
              <a:gd name="connsiteY233" fmla="*/ 2055654 h 2323145"/>
              <a:gd name="connsiteX234" fmla="*/ 2236905 w 11269336"/>
              <a:gd name="connsiteY234" fmla="*/ 2062882 h 2323145"/>
              <a:gd name="connsiteX235" fmla="*/ 2225830 w 11269336"/>
              <a:gd name="connsiteY235" fmla="*/ 2074027 h 2323145"/>
              <a:gd name="connsiteX236" fmla="*/ 2073776 w 11269336"/>
              <a:gd name="connsiteY236" fmla="*/ 2089244 h 2323145"/>
              <a:gd name="connsiteX237" fmla="*/ 1948256 w 11269336"/>
              <a:gd name="connsiteY237" fmla="*/ 2146616 h 2323145"/>
              <a:gd name="connsiteX238" fmla="*/ 1865582 w 11269336"/>
              <a:gd name="connsiteY238" fmla="*/ 2153738 h 2323145"/>
              <a:gd name="connsiteX239" fmla="*/ 1835210 w 11269336"/>
              <a:gd name="connsiteY239" fmla="*/ 2134244 h 2323145"/>
              <a:gd name="connsiteX240" fmla="*/ 1632661 w 11269336"/>
              <a:gd name="connsiteY240" fmla="*/ 2173882 h 2323145"/>
              <a:gd name="connsiteX241" fmla="*/ 1579590 w 11269336"/>
              <a:gd name="connsiteY241" fmla="*/ 2173680 h 2323145"/>
              <a:gd name="connsiteX242" fmla="*/ 1535601 w 11269336"/>
              <a:gd name="connsiteY242" fmla="*/ 2194590 h 2323145"/>
              <a:gd name="connsiteX243" fmla="*/ 1515594 w 11269336"/>
              <a:gd name="connsiteY243" fmla="*/ 2189622 h 2323145"/>
              <a:gd name="connsiteX244" fmla="*/ 1512113 w 11269336"/>
              <a:gd name="connsiteY244" fmla="*/ 2188534 h 2323145"/>
              <a:gd name="connsiteX245" fmla="*/ 1498838 w 11269336"/>
              <a:gd name="connsiteY245" fmla="*/ 2189213 h 2323145"/>
              <a:gd name="connsiteX246" fmla="*/ 1494279 w 11269336"/>
              <a:gd name="connsiteY246" fmla="*/ 2183112 h 2323145"/>
              <a:gd name="connsiteX247" fmla="*/ 1473714 w 11269336"/>
              <a:gd name="connsiteY247" fmla="*/ 2179625 h 2323145"/>
              <a:gd name="connsiteX248" fmla="*/ 1449503 w 11269336"/>
              <a:gd name="connsiteY248" fmla="*/ 2182633 h 2323145"/>
              <a:gd name="connsiteX249" fmla="*/ 1335495 w 11269336"/>
              <a:gd name="connsiteY249" fmla="*/ 2203940 h 2323145"/>
              <a:gd name="connsiteX250" fmla="*/ 1266687 w 11269336"/>
              <a:gd name="connsiteY250" fmla="*/ 2212688 h 2323145"/>
              <a:gd name="connsiteX251" fmla="*/ 1239614 w 11269336"/>
              <a:gd name="connsiteY251" fmla="*/ 2209727 h 2323145"/>
              <a:gd name="connsiteX252" fmla="*/ 1202436 w 11269336"/>
              <a:gd name="connsiteY252" fmla="*/ 2209817 h 2323145"/>
              <a:gd name="connsiteX253" fmla="*/ 1136097 w 11269336"/>
              <a:gd name="connsiteY253" fmla="*/ 2205112 h 2323145"/>
              <a:gd name="connsiteX254" fmla="*/ 1048229 w 11269336"/>
              <a:gd name="connsiteY254" fmla="*/ 2207249 h 2323145"/>
              <a:gd name="connsiteX255" fmla="*/ 988232 w 11269336"/>
              <a:gd name="connsiteY255" fmla="*/ 2235635 h 2323145"/>
              <a:gd name="connsiteX256" fmla="*/ 981959 w 11269336"/>
              <a:gd name="connsiteY256" fmla="*/ 2231607 h 2323145"/>
              <a:gd name="connsiteX257" fmla="*/ 938600 w 11269336"/>
              <a:gd name="connsiteY257" fmla="*/ 2238113 h 2323145"/>
              <a:gd name="connsiteX258" fmla="*/ 791788 w 11269336"/>
              <a:gd name="connsiteY258" fmla="*/ 2293224 h 2323145"/>
              <a:gd name="connsiteX259" fmla="*/ 706914 w 11269336"/>
              <a:gd name="connsiteY259" fmla="*/ 2305046 h 2323145"/>
              <a:gd name="connsiteX260" fmla="*/ 675971 w 11269336"/>
              <a:gd name="connsiteY260" fmla="*/ 2304030 h 2323145"/>
              <a:gd name="connsiteX261" fmla="*/ 624180 w 11269336"/>
              <a:gd name="connsiteY261" fmla="*/ 2302650 h 2323145"/>
              <a:gd name="connsiteX262" fmla="*/ 583453 w 11269336"/>
              <a:gd name="connsiteY262" fmla="*/ 2288788 h 2323145"/>
              <a:gd name="connsiteX263" fmla="*/ 540946 w 11269336"/>
              <a:gd name="connsiteY263" fmla="*/ 2292721 h 2323145"/>
              <a:gd name="connsiteX264" fmla="*/ 533680 w 11269336"/>
              <a:gd name="connsiteY264" fmla="*/ 2310233 h 2323145"/>
              <a:gd name="connsiteX265" fmla="*/ 487366 w 11269336"/>
              <a:gd name="connsiteY265" fmla="*/ 2309053 h 2323145"/>
              <a:gd name="connsiteX266" fmla="*/ 416820 w 11269336"/>
              <a:gd name="connsiteY266" fmla="*/ 2305443 h 2323145"/>
              <a:gd name="connsiteX267" fmla="*/ 376805 w 11269336"/>
              <a:gd name="connsiteY267" fmla="*/ 2307647 h 2323145"/>
              <a:gd name="connsiteX268" fmla="*/ 266777 w 11269336"/>
              <a:gd name="connsiteY268" fmla="*/ 2309012 h 2323145"/>
              <a:gd name="connsiteX269" fmla="*/ 156013 w 11269336"/>
              <a:gd name="connsiteY269" fmla="*/ 2306832 h 2323145"/>
              <a:gd name="connsiteX270" fmla="*/ 87258 w 11269336"/>
              <a:gd name="connsiteY270" fmla="*/ 2285511 h 2323145"/>
              <a:gd name="connsiteX271" fmla="*/ 23798 w 11269336"/>
              <a:gd name="connsiteY271" fmla="*/ 2281822 h 2323145"/>
              <a:gd name="connsiteX272" fmla="*/ 0 w 11269336"/>
              <a:gd name="connsiteY272" fmla="*/ 2285369 h 2323145"/>
              <a:gd name="connsiteX273" fmla="*/ 0 w 11269336"/>
              <a:gd name="connsiteY27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092476 w 11269336"/>
              <a:gd name="connsiteY139" fmla="*/ 2100737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988232 w 11269336"/>
              <a:gd name="connsiteY252" fmla="*/ 2235635 h 2323145"/>
              <a:gd name="connsiteX253" fmla="*/ 981959 w 11269336"/>
              <a:gd name="connsiteY253" fmla="*/ 2231607 h 2323145"/>
              <a:gd name="connsiteX254" fmla="*/ 938600 w 11269336"/>
              <a:gd name="connsiteY254" fmla="*/ 2238113 h 2323145"/>
              <a:gd name="connsiteX255" fmla="*/ 791788 w 11269336"/>
              <a:gd name="connsiteY255" fmla="*/ 2293224 h 2323145"/>
              <a:gd name="connsiteX256" fmla="*/ 706914 w 11269336"/>
              <a:gd name="connsiteY256" fmla="*/ 2305046 h 2323145"/>
              <a:gd name="connsiteX257" fmla="*/ 675971 w 11269336"/>
              <a:gd name="connsiteY257" fmla="*/ 2304030 h 2323145"/>
              <a:gd name="connsiteX258" fmla="*/ 624180 w 11269336"/>
              <a:gd name="connsiteY258" fmla="*/ 2302650 h 2323145"/>
              <a:gd name="connsiteX259" fmla="*/ 583453 w 11269336"/>
              <a:gd name="connsiteY259" fmla="*/ 2288788 h 2323145"/>
              <a:gd name="connsiteX260" fmla="*/ 540946 w 11269336"/>
              <a:gd name="connsiteY260" fmla="*/ 2292721 h 2323145"/>
              <a:gd name="connsiteX261" fmla="*/ 533680 w 11269336"/>
              <a:gd name="connsiteY261" fmla="*/ 2310233 h 2323145"/>
              <a:gd name="connsiteX262" fmla="*/ 487366 w 11269336"/>
              <a:gd name="connsiteY262" fmla="*/ 2309053 h 2323145"/>
              <a:gd name="connsiteX263" fmla="*/ 416820 w 11269336"/>
              <a:gd name="connsiteY263" fmla="*/ 2305443 h 2323145"/>
              <a:gd name="connsiteX264" fmla="*/ 376805 w 11269336"/>
              <a:gd name="connsiteY264" fmla="*/ 2307647 h 2323145"/>
              <a:gd name="connsiteX265" fmla="*/ 266777 w 11269336"/>
              <a:gd name="connsiteY265" fmla="*/ 2309012 h 2323145"/>
              <a:gd name="connsiteX266" fmla="*/ 156013 w 11269336"/>
              <a:gd name="connsiteY266" fmla="*/ 2306832 h 2323145"/>
              <a:gd name="connsiteX267" fmla="*/ 87258 w 11269336"/>
              <a:gd name="connsiteY267" fmla="*/ 2285511 h 2323145"/>
              <a:gd name="connsiteX268" fmla="*/ 23798 w 11269336"/>
              <a:gd name="connsiteY268" fmla="*/ 2281822 h 2323145"/>
              <a:gd name="connsiteX269" fmla="*/ 0 w 11269336"/>
              <a:gd name="connsiteY269" fmla="*/ 2285369 h 2323145"/>
              <a:gd name="connsiteX270" fmla="*/ 0 w 11269336"/>
              <a:gd name="connsiteY27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266687 w 11269336"/>
              <a:gd name="connsiteY247" fmla="*/ 2212688 h 2323145"/>
              <a:gd name="connsiteX248" fmla="*/ 1239614 w 11269336"/>
              <a:gd name="connsiteY248" fmla="*/ 2209727 h 2323145"/>
              <a:gd name="connsiteX249" fmla="*/ 1202436 w 11269336"/>
              <a:gd name="connsiteY249" fmla="*/ 2209817 h 2323145"/>
              <a:gd name="connsiteX250" fmla="*/ 1136097 w 11269336"/>
              <a:gd name="connsiteY250" fmla="*/ 2205112 h 2323145"/>
              <a:gd name="connsiteX251" fmla="*/ 988232 w 11269336"/>
              <a:gd name="connsiteY251" fmla="*/ 2235635 h 2323145"/>
              <a:gd name="connsiteX252" fmla="*/ 981959 w 11269336"/>
              <a:gd name="connsiteY252" fmla="*/ 2231607 h 2323145"/>
              <a:gd name="connsiteX253" fmla="*/ 938600 w 11269336"/>
              <a:gd name="connsiteY253" fmla="*/ 2238113 h 2323145"/>
              <a:gd name="connsiteX254" fmla="*/ 791788 w 11269336"/>
              <a:gd name="connsiteY254" fmla="*/ 2293224 h 2323145"/>
              <a:gd name="connsiteX255" fmla="*/ 706914 w 11269336"/>
              <a:gd name="connsiteY255" fmla="*/ 2305046 h 2323145"/>
              <a:gd name="connsiteX256" fmla="*/ 675971 w 11269336"/>
              <a:gd name="connsiteY256" fmla="*/ 2304030 h 2323145"/>
              <a:gd name="connsiteX257" fmla="*/ 624180 w 11269336"/>
              <a:gd name="connsiteY257" fmla="*/ 2302650 h 2323145"/>
              <a:gd name="connsiteX258" fmla="*/ 583453 w 11269336"/>
              <a:gd name="connsiteY258" fmla="*/ 2288788 h 2323145"/>
              <a:gd name="connsiteX259" fmla="*/ 540946 w 11269336"/>
              <a:gd name="connsiteY259" fmla="*/ 2292721 h 2323145"/>
              <a:gd name="connsiteX260" fmla="*/ 533680 w 11269336"/>
              <a:gd name="connsiteY260" fmla="*/ 2310233 h 2323145"/>
              <a:gd name="connsiteX261" fmla="*/ 487366 w 11269336"/>
              <a:gd name="connsiteY261" fmla="*/ 2309053 h 2323145"/>
              <a:gd name="connsiteX262" fmla="*/ 416820 w 11269336"/>
              <a:gd name="connsiteY262" fmla="*/ 2305443 h 2323145"/>
              <a:gd name="connsiteX263" fmla="*/ 376805 w 11269336"/>
              <a:gd name="connsiteY263" fmla="*/ 2307647 h 2323145"/>
              <a:gd name="connsiteX264" fmla="*/ 266777 w 11269336"/>
              <a:gd name="connsiteY264" fmla="*/ 2309012 h 2323145"/>
              <a:gd name="connsiteX265" fmla="*/ 156013 w 11269336"/>
              <a:gd name="connsiteY265" fmla="*/ 2306832 h 2323145"/>
              <a:gd name="connsiteX266" fmla="*/ 87258 w 11269336"/>
              <a:gd name="connsiteY266" fmla="*/ 2285511 h 2323145"/>
              <a:gd name="connsiteX267" fmla="*/ 23798 w 11269336"/>
              <a:gd name="connsiteY267" fmla="*/ 2281822 h 2323145"/>
              <a:gd name="connsiteX268" fmla="*/ 0 w 11269336"/>
              <a:gd name="connsiteY268" fmla="*/ 2285369 h 2323145"/>
              <a:gd name="connsiteX269" fmla="*/ 0 w 11269336"/>
              <a:gd name="connsiteY26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197391 w 11269336"/>
              <a:gd name="connsiteY54" fmla="*/ 1107746 h 2323145"/>
              <a:gd name="connsiteX55" fmla="*/ 8081474 w 11269336"/>
              <a:gd name="connsiteY55" fmla="*/ 1130125 h 2323145"/>
              <a:gd name="connsiteX56" fmla="*/ 8053585 w 11269336"/>
              <a:gd name="connsiteY56" fmla="*/ 1129169 h 2323145"/>
              <a:gd name="connsiteX57" fmla="*/ 8038422 w 11269336"/>
              <a:gd name="connsiteY57" fmla="*/ 1119092 h 2323145"/>
              <a:gd name="connsiteX58" fmla="*/ 8029450 w 11269336"/>
              <a:gd name="connsiteY58" fmla="*/ 1125592 h 2323145"/>
              <a:gd name="connsiteX59" fmla="*/ 7959552 w 11269336"/>
              <a:gd name="connsiteY59" fmla="*/ 1140188 h 2323145"/>
              <a:gd name="connsiteX60" fmla="*/ 7914188 w 11269336"/>
              <a:gd name="connsiteY60" fmla="*/ 1150862 h 2323145"/>
              <a:gd name="connsiteX61" fmla="*/ 7914918 w 11269336"/>
              <a:gd name="connsiteY61" fmla="*/ 1168758 h 2323145"/>
              <a:gd name="connsiteX62" fmla="*/ 7875510 w 11269336"/>
              <a:gd name="connsiteY62" fmla="*/ 1183153 h 2323145"/>
              <a:gd name="connsiteX63" fmla="*/ 7829932 w 11269336"/>
              <a:gd name="connsiteY63" fmla="*/ 1180782 h 2323145"/>
              <a:gd name="connsiteX64" fmla="*/ 7779182 w 11269336"/>
              <a:gd name="connsiteY64" fmla="*/ 1192665 h 2323145"/>
              <a:gd name="connsiteX65" fmla="*/ 7748774 w 11269336"/>
              <a:gd name="connsiteY65" fmla="*/ 1199586 h 2323145"/>
              <a:gd name="connsiteX66" fmla="*/ 7671846 w 11269336"/>
              <a:gd name="connsiteY66" fmla="*/ 1231966 h 2323145"/>
              <a:gd name="connsiteX67" fmla="*/ 7554146 w 11269336"/>
              <a:gd name="connsiteY67" fmla="*/ 1319748 h 2323145"/>
              <a:gd name="connsiteX68" fmla="*/ 7515052 w 11269336"/>
              <a:gd name="connsiteY68" fmla="*/ 1336718 h 2323145"/>
              <a:gd name="connsiteX69" fmla="*/ 7507193 w 11269336"/>
              <a:gd name="connsiteY69" fmla="*/ 1334617 h 2323145"/>
              <a:gd name="connsiteX70" fmla="*/ 7461694 w 11269336"/>
              <a:gd name="connsiteY70" fmla="*/ 1375866 h 2323145"/>
              <a:gd name="connsiteX71" fmla="*/ 7377571 w 11269336"/>
              <a:gd name="connsiteY71" fmla="*/ 1400128 h 2323145"/>
              <a:gd name="connsiteX72" fmla="*/ 7311261 w 11269336"/>
              <a:gd name="connsiteY72" fmla="*/ 1412652 h 2323145"/>
              <a:gd name="connsiteX73" fmla="*/ 7275307 w 11269336"/>
              <a:gd name="connsiteY73" fmla="*/ 1422171 h 2323145"/>
              <a:gd name="connsiteX74" fmla="*/ 7247783 w 11269336"/>
              <a:gd name="connsiteY74" fmla="*/ 1426330 h 2323145"/>
              <a:gd name="connsiteX75" fmla="*/ 7185047 w 11269336"/>
              <a:gd name="connsiteY75" fmla="*/ 1451812 h 2323145"/>
              <a:gd name="connsiteX76" fmla="*/ 7084117 w 11269336"/>
              <a:gd name="connsiteY76" fmla="*/ 1500281 h 2323145"/>
              <a:gd name="connsiteX77" fmla="*/ 7062011 w 11269336"/>
              <a:gd name="connsiteY77" fmla="*/ 1509183 h 2323145"/>
              <a:gd name="connsiteX78" fmla="*/ 7040555 w 11269336"/>
              <a:gd name="connsiteY78" fmla="*/ 1511207 h 2323145"/>
              <a:gd name="connsiteX79" fmla="*/ 7033438 w 11269336"/>
              <a:gd name="connsiteY79" fmla="*/ 1506772 h 2323145"/>
              <a:gd name="connsiteX80" fmla="*/ 7020886 w 11269336"/>
              <a:gd name="connsiteY80" fmla="*/ 1510764 h 2323145"/>
              <a:gd name="connsiteX81" fmla="*/ 7017033 w 11269336"/>
              <a:gd name="connsiteY81" fmla="*/ 1510650 h 2323145"/>
              <a:gd name="connsiteX82" fmla="*/ 6995460 w 11269336"/>
              <a:gd name="connsiteY82" fmla="*/ 1511173 h 2323145"/>
              <a:gd name="connsiteX83" fmla="*/ 6962144 w 11269336"/>
              <a:gd name="connsiteY83" fmla="*/ 1541508 h 2323145"/>
              <a:gd name="connsiteX84" fmla="*/ 6910674 w 11269336"/>
              <a:gd name="connsiteY84" fmla="*/ 1554793 h 2323145"/>
              <a:gd name="connsiteX85" fmla="*/ 6732152 w 11269336"/>
              <a:gd name="connsiteY85" fmla="*/ 1642538 h 2323145"/>
              <a:gd name="connsiteX86" fmla="*/ 6694106 w 11269336"/>
              <a:gd name="connsiteY86" fmla="*/ 1632377 h 2323145"/>
              <a:gd name="connsiteX87" fmla="*/ 6617223 w 11269336"/>
              <a:gd name="connsiteY87" fmla="*/ 1659889 h 2323145"/>
              <a:gd name="connsiteX88" fmla="*/ 6521138 w 11269336"/>
              <a:gd name="connsiteY88" fmla="*/ 1744340 h 2323145"/>
              <a:gd name="connsiteX89" fmla="*/ 6380677 w 11269336"/>
              <a:gd name="connsiteY89" fmla="*/ 1796883 h 2323145"/>
              <a:gd name="connsiteX90" fmla="*/ 6374897 w 11269336"/>
              <a:gd name="connsiteY90" fmla="*/ 1809910 h 2323145"/>
              <a:gd name="connsiteX91" fmla="*/ 6364545 w 11269336"/>
              <a:gd name="connsiteY91" fmla="*/ 1820090 h 2323145"/>
              <a:gd name="connsiteX92" fmla="*/ 6362126 w 11269336"/>
              <a:gd name="connsiteY92" fmla="*/ 1819991 h 2323145"/>
              <a:gd name="connsiteX93" fmla="*/ 6346673 w 11269336"/>
              <a:gd name="connsiteY93" fmla="*/ 1827824 h 2323145"/>
              <a:gd name="connsiteX94" fmla="*/ 6345588 w 11269336"/>
              <a:gd name="connsiteY94" fmla="*/ 1832232 h 2323145"/>
              <a:gd name="connsiteX95" fmla="*/ 6335708 w 11269336"/>
              <a:gd name="connsiteY95" fmla="*/ 1838451 h 2323145"/>
              <a:gd name="connsiteX96" fmla="*/ 6318182 w 11269336"/>
              <a:gd name="connsiteY96" fmla="*/ 1852975 h 2323145"/>
              <a:gd name="connsiteX97" fmla="*/ 6313084 w 11269336"/>
              <a:gd name="connsiteY97" fmla="*/ 1853561 h 2323145"/>
              <a:gd name="connsiteX98" fmla="*/ 6283816 w 11269336"/>
              <a:gd name="connsiteY98" fmla="*/ 1872148 h 2323145"/>
              <a:gd name="connsiteX99" fmla="*/ 6282550 w 11269336"/>
              <a:gd name="connsiteY99" fmla="*/ 1871392 h 2323145"/>
              <a:gd name="connsiteX100" fmla="*/ 6270527 w 11269336"/>
              <a:gd name="connsiteY100" fmla="*/ 1872208 h 2323145"/>
              <a:gd name="connsiteX101" fmla="*/ 6249518 w 11269336"/>
              <a:gd name="connsiteY101" fmla="*/ 1876079 h 2323145"/>
              <a:gd name="connsiteX102" fmla="*/ 6190386 w 11269336"/>
              <a:gd name="connsiteY102" fmla="*/ 1872478 h 2323145"/>
              <a:gd name="connsiteX103" fmla="*/ 6159777 w 11269336"/>
              <a:gd name="connsiteY103" fmla="*/ 1891745 h 2323145"/>
              <a:gd name="connsiteX104" fmla="*/ 6153131 w 11269336"/>
              <a:gd name="connsiteY104" fmla="*/ 1895079 h 2323145"/>
              <a:gd name="connsiteX105" fmla="*/ 6152798 w 11269336"/>
              <a:gd name="connsiteY105" fmla="*/ 1894920 h 2323145"/>
              <a:gd name="connsiteX106" fmla="*/ 6145388 w 11269336"/>
              <a:gd name="connsiteY106" fmla="*/ 1897990 h 2323145"/>
              <a:gd name="connsiteX107" fmla="*/ 6141014 w 11269336"/>
              <a:gd name="connsiteY107" fmla="*/ 1901155 h 2323145"/>
              <a:gd name="connsiteX108" fmla="*/ 6128122 w 11269336"/>
              <a:gd name="connsiteY108" fmla="*/ 1907623 h 2323145"/>
              <a:gd name="connsiteX109" fmla="*/ 6122351 w 11269336"/>
              <a:gd name="connsiteY109" fmla="*/ 1908359 h 2323145"/>
              <a:gd name="connsiteX110" fmla="*/ 6064750 w 11269336"/>
              <a:gd name="connsiteY110" fmla="*/ 1896394 h 2323145"/>
              <a:gd name="connsiteX111" fmla="*/ 5964230 w 11269336"/>
              <a:gd name="connsiteY111" fmla="*/ 1910038 h 2323145"/>
              <a:gd name="connsiteX112" fmla="*/ 5865399 w 11269336"/>
              <a:gd name="connsiteY112" fmla="*/ 1926966 h 2323145"/>
              <a:gd name="connsiteX113" fmla="*/ 5829951 w 11269336"/>
              <a:gd name="connsiteY113" fmla="*/ 1934755 h 2323145"/>
              <a:gd name="connsiteX114" fmla="*/ 5765285 w 11269336"/>
              <a:gd name="connsiteY114" fmla="*/ 1941322 h 2323145"/>
              <a:gd name="connsiteX115" fmla="*/ 5734750 w 11269336"/>
              <a:gd name="connsiteY115" fmla="*/ 1939793 h 2323145"/>
              <a:gd name="connsiteX116" fmla="*/ 5733569 w 11269336"/>
              <a:gd name="connsiteY116" fmla="*/ 1940505 h 2323145"/>
              <a:gd name="connsiteX117" fmla="*/ 5730329 w 11269336"/>
              <a:gd name="connsiteY117" fmla="*/ 1937845 h 2323145"/>
              <a:gd name="connsiteX118" fmla="*/ 5724661 w 11269336"/>
              <a:gd name="connsiteY118" fmla="*/ 1937455 h 2323145"/>
              <a:gd name="connsiteX119" fmla="*/ 5710186 w 11269336"/>
              <a:gd name="connsiteY119" fmla="*/ 1941370 h 2323145"/>
              <a:gd name="connsiteX120" fmla="*/ 5704910 w 11269336"/>
              <a:gd name="connsiteY120" fmla="*/ 1943663 h 2323145"/>
              <a:gd name="connsiteX121" fmla="*/ 5696836 w 11269336"/>
              <a:gd name="connsiteY121" fmla="*/ 1945271 h 2323145"/>
              <a:gd name="connsiteX122" fmla="*/ 5696583 w 11269336"/>
              <a:gd name="connsiteY122" fmla="*/ 1945050 h 2323145"/>
              <a:gd name="connsiteX123" fmla="*/ 5689123 w 11269336"/>
              <a:gd name="connsiteY123" fmla="*/ 1947067 h 2323145"/>
              <a:gd name="connsiteX124" fmla="*/ 5653291 w 11269336"/>
              <a:gd name="connsiteY124" fmla="*/ 1960245 h 2323145"/>
              <a:gd name="connsiteX125" fmla="*/ 5599385 w 11269336"/>
              <a:gd name="connsiteY125" fmla="*/ 1945198 h 2323145"/>
              <a:gd name="connsiteX126" fmla="*/ 5578300 w 11269336"/>
              <a:gd name="connsiteY126" fmla="*/ 1944963 h 2323145"/>
              <a:gd name="connsiteX127" fmla="*/ 5566758 w 11269336"/>
              <a:gd name="connsiteY127" fmla="*/ 1943441 h 2323145"/>
              <a:gd name="connsiteX128" fmla="*/ 5565857 w 11269336"/>
              <a:gd name="connsiteY128" fmla="*/ 1942445 h 2323145"/>
              <a:gd name="connsiteX129" fmla="*/ 5531534 w 11269336"/>
              <a:gd name="connsiteY129" fmla="*/ 1955208 h 2323145"/>
              <a:gd name="connsiteX130" fmla="*/ 5526552 w 11269336"/>
              <a:gd name="connsiteY130" fmla="*/ 1954799 h 2323145"/>
              <a:gd name="connsiteX131" fmla="*/ 5504723 w 11269336"/>
              <a:gd name="connsiteY131" fmla="*/ 1965811 h 2323145"/>
              <a:gd name="connsiteX132" fmla="*/ 5493156 w 11269336"/>
              <a:gd name="connsiteY132" fmla="*/ 1970063 h 2323145"/>
              <a:gd name="connsiteX133" fmla="*/ 5490486 w 11269336"/>
              <a:gd name="connsiteY133" fmla="*/ 1974227 h 2323145"/>
              <a:gd name="connsiteX134" fmla="*/ 5473107 w 11269336"/>
              <a:gd name="connsiteY134" fmla="*/ 1979001 h 2323145"/>
              <a:gd name="connsiteX135" fmla="*/ 5470885 w 11269336"/>
              <a:gd name="connsiteY135" fmla="*/ 1978432 h 2323145"/>
              <a:gd name="connsiteX136" fmla="*/ 5457393 w 11269336"/>
              <a:gd name="connsiteY136" fmla="*/ 1986525 h 2323145"/>
              <a:gd name="connsiteX137" fmla="*/ 5447102 w 11269336"/>
              <a:gd name="connsiteY137" fmla="*/ 1998329 h 2323145"/>
              <a:gd name="connsiteX138" fmla="*/ 5159151 w 11269336"/>
              <a:gd name="connsiteY138" fmla="*/ 2029640 h 2323145"/>
              <a:gd name="connsiteX139" fmla="*/ 5041688 w 11269336"/>
              <a:gd name="connsiteY139" fmla="*/ 2022334 h 2323145"/>
              <a:gd name="connsiteX140" fmla="*/ 4860988 w 11269336"/>
              <a:gd name="connsiteY140" fmla="*/ 2135698 h 2323145"/>
              <a:gd name="connsiteX141" fmla="*/ 4807902 w 11269336"/>
              <a:gd name="connsiteY141" fmla="*/ 2138894 h 2323145"/>
              <a:gd name="connsiteX142" fmla="*/ 4765388 w 11269336"/>
              <a:gd name="connsiteY142" fmla="*/ 2162525 h 2323145"/>
              <a:gd name="connsiteX143" fmla="*/ 4745033 w 11269336"/>
              <a:gd name="connsiteY143" fmla="*/ 2158859 h 2323145"/>
              <a:gd name="connsiteX144" fmla="*/ 4741475 w 11269336"/>
              <a:gd name="connsiteY144" fmla="*/ 2157998 h 2323145"/>
              <a:gd name="connsiteX145" fmla="*/ 4728247 w 11269336"/>
              <a:gd name="connsiteY145" fmla="*/ 2159526 h 2323145"/>
              <a:gd name="connsiteX146" fmla="*/ 4723263 w 11269336"/>
              <a:gd name="connsiteY146" fmla="*/ 2153742 h 2323145"/>
              <a:gd name="connsiteX147" fmla="*/ 4702453 w 11269336"/>
              <a:gd name="connsiteY147" fmla="*/ 2151586 h 2323145"/>
              <a:gd name="connsiteX148" fmla="*/ 4678455 w 11269336"/>
              <a:gd name="connsiteY148" fmla="*/ 2156131 h 2323145"/>
              <a:gd name="connsiteX149" fmla="*/ 4593061 w 11269336"/>
              <a:gd name="connsiteY149" fmla="*/ 2171597 h 2323145"/>
              <a:gd name="connsiteX150" fmla="*/ 4579902 w 11269336"/>
              <a:gd name="connsiteY150" fmla="*/ 2177927 h 2323145"/>
              <a:gd name="connsiteX151" fmla="*/ 4533444 w 11269336"/>
              <a:gd name="connsiteY151" fmla="*/ 2181200 h 2323145"/>
              <a:gd name="connsiteX152" fmla="*/ 4492832 w 11269336"/>
              <a:gd name="connsiteY152" fmla="*/ 2188033 h 2323145"/>
              <a:gd name="connsiteX153" fmla="*/ 4467257 w 11269336"/>
              <a:gd name="connsiteY153" fmla="*/ 2196121 h 2323145"/>
              <a:gd name="connsiteX154" fmla="*/ 4459937 w 11269336"/>
              <a:gd name="connsiteY154" fmla="*/ 2195182 h 2323145"/>
              <a:gd name="connsiteX155" fmla="*/ 4433312 w 11269336"/>
              <a:gd name="connsiteY155" fmla="*/ 2199004 h 2323145"/>
              <a:gd name="connsiteX156" fmla="*/ 4420601 w 11269336"/>
              <a:gd name="connsiteY156" fmla="*/ 2205158 h 2323145"/>
              <a:gd name="connsiteX157" fmla="*/ 4405765 w 11269336"/>
              <a:gd name="connsiteY157" fmla="*/ 2199902 h 2323145"/>
              <a:gd name="connsiteX158" fmla="*/ 4401354 w 11269336"/>
              <a:gd name="connsiteY158" fmla="*/ 2194745 h 2323145"/>
              <a:gd name="connsiteX159" fmla="*/ 4383151 w 11269336"/>
              <a:gd name="connsiteY159" fmla="*/ 2201140 h 2323145"/>
              <a:gd name="connsiteX160" fmla="*/ 4366646 w 11269336"/>
              <a:gd name="connsiteY160" fmla="*/ 2198564 h 2323145"/>
              <a:gd name="connsiteX161" fmla="*/ 4354009 w 11269336"/>
              <a:gd name="connsiteY161" fmla="*/ 2204984 h 2323145"/>
              <a:gd name="connsiteX162" fmla="*/ 4348284 w 11269336"/>
              <a:gd name="connsiteY162" fmla="*/ 2205270 h 2323145"/>
              <a:gd name="connsiteX163" fmla="*/ 4333906 w 11269336"/>
              <a:gd name="connsiteY163" fmla="*/ 2205251 h 2323145"/>
              <a:gd name="connsiteX164" fmla="*/ 4308819 w 11269336"/>
              <a:gd name="connsiteY164" fmla="*/ 2203822 h 2323145"/>
              <a:gd name="connsiteX165" fmla="*/ 4301210 w 11269336"/>
              <a:gd name="connsiteY165" fmla="*/ 2204456 h 2323145"/>
              <a:gd name="connsiteX166" fmla="*/ 4283095 w 11269336"/>
              <a:gd name="connsiteY166" fmla="*/ 2198177 h 2323145"/>
              <a:gd name="connsiteX167" fmla="*/ 4250119 w 11269336"/>
              <a:gd name="connsiteY167" fmla="*/ 2196342 h 2323145"/>
              <a:gd name="connsiteX168" fmla="*/ 4189203 w 11269336"/>
              <a:gd name="connsiteY168" fmla="*/ 2178994 h 2323145"/>
              <a:gd name="connsiteX169" fmla="*/ 4154035 w 11269336"/>
              <a:gd name="connsiteY169" fmla="*/ 2171950 h 2323145"/>
              <a:gd name="connsiteX170" fmla="*/ 4129569 w 11269336"/>
              <a:gd name="connsiteY170" fmla="*/ 2163850 h 2323145"/>
              <a:gd name="connsiteX171" fmla="*/ 4061250 w 11269336"/>
              <a:gd name="connsiteY171" fmla="*/ 2159236 h 2323145"/>
              <a:gd name="connsiteX172" fmla="*/ 3945480 w 11269336"/>
              <a:gd name="connsiteY172" fmla="*/ 2158279 h 2323145"/>
              <a:gd name="connsiteX173" fmla="*/ 3921468 w 11269336"/>
              <a:gd name="connsiteY173" fmla="*/ 2156588 h 2323145"/>
              <a:gd name="connsiteX174" fmla="*/ 3903348 w 11269336"/>
              <a:gd name="connsiteY174" fmla="*/ 2149220 h 2323145"/>
              <a:gd name="connsiteX175" fmla="*/ 3901342 w 11269336"/>
              <a:gd name="connsiteY175" fmla="*/ 2142355 h 2323145"/>
              <a:gd name="connsiteX176" fmla="*/ 3888539 w 11269336"/>
              <a:gd name="connsiteY176" fmla="*/ 2140476 h 2323145"/>
              <a:gd name="connsiteX177" fmla="*/ 3885662 w 11269336"/>
              <a:gd name="connsiteY177" fmla="*/ 2138740 h 2323145"/>
              <a:gd name="connsiteX178" fmla="*/ 3868627 w 11269336"/>
              <a:gd name="connsiteY178" fmla="*/ 2130023 h 2323145"/>
              <a:gd name="connsiteX179" fmla="*/ 3819177 w 11269336"/>
              <a:gd name="connsiteY179" fmla="*/ 2142111 h 2323145"/>
              <a:gd name="connsiteX180" fmla="*/ 3769100 w 11269336"/>
              <a:gd name="connsiteY180" fmla="*/ 2131731 h 2323145"/>
              <a:gd name="connsiteX181" fmla="*/ 3562752 w 11269336"/>
              <a:gd name="connsiteY181" fmla="*/ 2131785 h 2323145"/>
              <a:gd name="connsiteX182" fmla="*/ 3541402 w 11269336"/>
              <a:gd name="connsiteY182" fmla="*/ 2106821 h 2323145"/>
              <a:gd name="connsiteX183" fmla="*/ 3365341 w 11269336"/>
              <a:gd name="connsiteY183" fmla="*/ 2077638 h 2323145"/>
              <a:gd name="connsiteX184" fmla="*/ 3170922 w 11269336"/>
              <a:gd name="connsiteY184" fmla="*/ 2115957 h 2323145"/>
              <a:gd name="connsiteX185" fmla="*/ 3156256 w 11269336"/>
              <a:gd name="connsiteY185" fmla="*/ 2124773 h 2323145"/>
              <a:gd name="connsiteX186" fmla="*/ 3140298 w 11269336"/>
              <a:gd name="connsiteY186" fmla="*/ 2129182 h 2323145"/>
              <a:gd name="connsiteX187" fmla="*/ 3138514 w 11269336"/>
              <a:gd name="connsiteY187" fmla="*/ 2128069 h 2323145"/>
              <a:gd name="connsiteX188" fmla="*/ 3120467 w 11269336"/>
              <a:gd name="connsiteY188" fmla="*/ 2128281 h 2323145"/>
              <a:gd name="connsiteX189" fmla="*/ 3116175 w 11269336"/>
              <a:gd name="connsiteY189" fmla="*/ 2131633 h 2323145"/>
              <a:gd name="connsiteX190" fmla="*/ 3103685 w 11269336"/>
              <a:gd name="connsiteY190" fmla="*/ 2132814 h 2323145"/>
              <a:gd name="connsiteX191" fmla="*/ 3078794 w 11269336"/>
              <a:gd name="connsiteY191" fmla="*/ 2137935 h 2323145"/>
              <a:gd name="connsiteX192" fmla="*/ 3074407 w 11269336"/>
              <a:gd name="connsiteY192" fmla="*/ 2136274 h 2323145"/>
              <a:gd name="connsiteX193" fmla="*/ 3037285 w 11269336"/>
              <a:gd name="connsiteY193" fmla="*/ 2139919 h 2323145"/>
              <a:gd name="connsiteX194" fmla="*/ 3036901 w 11269336"/>
              <a:gd name="connsiteY194" fmla="*/ 2138726 h 2323145"/>
              <a:gd name="connsiteX195" fmla="*/ 3026996 w 11269336"/>
              <a:gd name="connsiteY195" fmla="*/ 2134322 h 2323145"/>
              <a:gd name="connsiteX196" fmla="*/ 3007772 w 11269336"/>
              <a:gd name="connsiteY196" fmla="*/ 2128742 h 2323145"/>
              <a:gd name="connsiteX197" fmla="*/ 2965030 w 11269336"/>
              <a:gd name="connsiteY197" fmla="*/ 2100494 h 2323145"/>
              <a:gd name="connsiteX198" fmla="*/ 2926342 w 11269336"/>
              <a:gd name="connsiteY198" fmla="*/ 2104155 h 2323145"/>
              <a:gd name="connsiteX199" fmla="*/ 2918608 w 11269336"/>
              <a:gd name="connsiteY199" fmla="*/ 2104215 h 2323145"/>
              <a:gd name="connsiteX200" fmla="*/ 2918475 w 11269336"/>
              <a:gd name="connsiteY200" fmla="*/ 2103937 h 2323145"/>
              <a:gd name="connsiteX201" fmla="*/ 2910360 w 11269336"/>
              <a:gd name="connsiteY201" fmla="*/ 2103444 h 2323145"/>
              <a:gd name="connsiteX202" fmla="*/ 2904507 w 11269336"/>
              <a:gd name="connsiteY202" fmla="*/ 2104326 h 2323145"/>
              <a:gd name="connsiteX203" fmla="*/ 2889503 w 11269336"/>
              <a:gd name="connsiteY203" fmla="*/ 2104443 h 2323145"/>
              <a:gd name="connsiteX204" fmla="*/ 2884480 w 11269336"/>
              <a:gd name="connsiteY204" fmla="*/ 2102626 h 2323145"/>
              <a:gd name="connsiteX205" fmla="*/ 2882689 w 11269336"/>
              <a:gd name="connsiteY205" fmla="*/ 2099228 h 2323145"/>
              <a:gd name="connsiteX206" fmla="*/ 2881291 w 11269336"/>
              <a:gd name="connsiteY206" fmla="*/ 2099618 h 2323145"/>
              <a:gd name="connsiteX207" fmla="*/ 2853979 w 11269336"/>
              <a:gd name="connsiteY207" fmla="*/ 2090388 h 2323145"/>
              <a:gd name="connsiteX208" fmla="*/ 2791790 w 11269336"/>
              <a:gd name="connsiteY208" fmla="*/ 2080332 h 2323145"/>
              <a:gd name="connsiteX209" fmla="*/ 2755844 w 11269336"/>
              <a:gd name="connsiteY209" fmla="*/ 2078874 h 2323145"/>
              <a:gd name="connsiteX210" fmla="*/ 2657742 w 11269336"/>
              <a:gd name="connsiteY210" fmla="*/ 2070179 h 2323145"/>
              <a:gd name="connsiteX211" fmla="*/ 2559549 w 11269336"/>
              <a:gd name="connsiteY211" fmla="*/ 2057873 h 2323145"/>
              <a:gd name="connsiteX212" fmla="*/ 2512054 w 11269336"/>
              <a:gd name="connsiteY212" fmla="*/ 2031671 h 2323145"/>
              <a:gd name="connsiteX213" fmla="*/ 2506437 w 11269336"/>
              <a:gd name="connsiteY213" fmla="*/ 2030918 h 2323145"/>
              <a:gd name="connsiteX214" fmla="*/ 2491752 w 11269336"/>
              <a:gd name="connsiteY214" fmla="*/ 2033906 h 2323145"/>
              <a:gd name="connsiteX215" fmla="*/ 2486338 w 11269336"/>
              <a:gd name="connsiteY215" fmla="*/ 2035862 h 2323145"/>
              <a:gd name="connsiteX216" fmla="*/ 2478186 w 11269336"/>
              <a:gd name="connsiteY216" fmla="*/ 2036953 h 2323145"/>
              <a:gd name="connsiteX217" fmla="*/ 2477950 w 11269336"/>
              <a:gd name="connsiteY217" fmla="*/ 2036715 h 2323145"/>
              <a:gd name="connsiteX218" fmla="*/ 2470381 w 11269336"/>
              <a:gd name="connsiteY218" fmla="*/ 2038256 h 2323145"/>
              <a:gd name="connsiteX219" fmla="*/ 2433781 w 11269336"/>
              <a:gd name="connsiteY219" fmla="*/ 2049140 h 2323145"/>
              <a:gd name="connsiteX220" fmla="*/ 2381172 w 11269336"/>
              <a:gd name="connsiteY220" fmla="*/ 2030645 h 2323145"/>
              <a:gd name="connsiteX221" fmla="*/ 2360198 w 11269336"/>
              <a:gd name="connsiteY221" fmla="*/ 2029059 h 2323145"/>
              <a:gd name="connsiteX222" fmla="*/ 2348815 w 11269336"/>
              <a:gd name="connsiteY222" fmla="*/ 2026798 h 2323145"/>
              <a:gd name="connsiteX223" fmla="*/ 2347988 w 11269336"/>
              <a:gd name="connsiteY223" fmla="*/ 2025745 h 2323145"/>
              <a:gd name="connsiteX224" fmla="*/ 2312920 w 11269336"/>
              <a:gd name="connsiteY224" fmla="*/ 2036311 h 2323145"/>
              <a:gd name="connsiteX225" fmla="*/ 2307986 w 11269336"/>
              <a:gd name="connsiteY225" fmla="*/ 2035583 h 2323145"/>
              <a:gd name="connsiteX226" fmla="*/ 2285481 w 11269336"/>
              <a:gd name="connsiteY226" fmla="*/ 2045197 h 2323145"/>
              <a:gd name="connsiteX227" fmla="*/ 2273666 w 11269336"/>
              <a:gd name="connsiteY227" fmla="*/ 2048710 h 2323145"/>
              <a:gd name="connsiteX228" fmla="*/ 2270719 w 11269336"/>
              <a:gd name="connsiteY228" fmla="*/ 2052702 h 2323145"/>
              <a:gd name="connsiteX229" fmla="*/ 2253080 w 11269336"/>
              <a:gd name="connsiteY229" fmla="*/ 2056363 h 2323145"/>
              <a:gd name="connsiteX230" fmla="*/ 2250906 w 11269336"/>
              <a:gd name="connsiteY230" fmla="*/ 2055654 h 2323145"/>
              <a:gd name="connsiteX231" fmla="*/ 2236905 w 11269336"/>
              <a:gd name="connsiteY231" fmla="*/ 2062882 h 2323145"/>
              <a:gd name="connsiteX232" fmla="*/ 2225830 w 11269336"/>
              <a:gd name="connsiteY232" fmla="*/ 2074027 h 2323145"/>
              <a:gd name="connsiteX233" fmla="*/ 2073776 w 11269336"/>
              <a:gd name="connsiteY233" fmla="*/ 2089244 h 2323145"/>
              <a:gd name="connsiteX234" fmla="*/ 1948256 w 11269336"/>
              <a:gd name="connsiteY234" fmla="*/ 2146616 h 2323145"/>
              <a:gd name="connsiteX235" fmla="*/ 1865582 w 11269336"/>
              <a:gd name="connsiteY235" fmla="*/ 2153738 h 2323145"/>
              <a:gd name="connsiteX236" fmla="*/ 1835210 w 11269336"/>
              <a:gd name="connsiteY236" fmla="*/ 2134244 h 2323145"/>
              <a:gd name="connsiteX237" fmla="*/ 1632661 w 11269336"/>
              <a:gd name="connsiteY237" fmla="*/ 2173882 h 2323145"/>
              <a:gd name="connsiteX238" fmla="*/ 1579590 w 11269336"/>
              <a:gd name="connsiteY238" fmla="*/ 2173680 h 2323145"/>
              <a:gd name="connsiteX239" fmla="*/ 1535601 w 11269336"/>
              <a:gd name="connsiteY239" fmla="*/ 2194590 h 2323145"/>
              <a:gd name="connsiteX240" fmla="*/ 1515594 w 11269336"/>
              <a:gd name="connsiteY240" fmla="*/ 2189622 h 2323145"/>
              <a:gd name="connsiteX241" fmla="*/ 1512113 w 11269336"/>
              <a:gd name="connsiteY241" fmla="*/ 2188534 h 2323145"/>
              <a:gd name="connsiteX242" fmla="*/ 1498838 w 11269336"/>
              <a:gd name="connsiteY242" fmla="*/ 2189213 h 2323145"/>
              <a:gd name="connsiteX243" fmla="*/ 1494279 w 11269336"/>
              <a:gd name="connsiteY243" fmla="*/ 2183112 h 2323145"/>
              <a:gd name="connsiteX244" fmla="*/ 1473714 w 11269336"/>
              <a:gd name="connsiteY244" fmla="*/ 2179625 h 2323145"/>
              <a:gd name="connsiteX245" fmla="*/ 1449503 w 11269336"/>
              <a:gd name="connsiteY245" fmla="*/ 2182633 h 2323145"/>
              <a:gd name="connsiteX246" fmla="*/ 1266687 w 11269336"/>
              <a:gd name="connsiteY246" fmla="*/ 2212688 h 2323145"/>
              <a:gd name="connsiteX247" fmla="*/ 1239614 w 11269336"/>
              <a:gd name="connsiteY247" fmla="*/ 2209727 h 2323145"/>
              <a:gd name="connsiteX248" fmla="*/ 1202436 w 11269336"/>
              <a:gd name="connsiteY248" fmla="*/ 2209817 h 2323145"/>
              <a:gd name="connsiteX249" fmla="*/ 1136097 w 11269336"/>
              <a:gd name="connsiteY249" fmla="*/ 2205112 h 2323145"/>
              <a:gd name="connsiteX250" fmla="*/ 988232 w 11269336"/>
              <a:gd name="connsiteY250" fmla="*/ 2235635 h 2323145"/>
              <a:gd name="connsiteX251" fmla="*/ 981959 w 11269336"/>
              <a:gd name="connsiteY251" fmla="*/ 2231607 h 2323145"/>
              <a:gd name="connsiteX252" fmla="*/ 938600 w 11269336"/>
              <a:gd name="connsiteY252" fmla="*/ 2238113 h 2323145"/>
              <a:gd name="connsiteX253" fmla="*/ 791788 w 11269336"/>
              <a:gd name="connsiteY253" fmla="*/ 2293224 h 2323145"/>
              <a:gd name="connsiteX254" fmla="*/ 706914 w 11269336"/>
              <a:gd name="connsiteY254" fmla="*/ 2305046 h 2323145"/>
              <a:gd name="connsiteX255" fmla="*/ 675971 w 11269336"/>
              <a:gd name="connsiteY255" fmla="*/ 2304030 h 2323145"/>
              <a:gd name="connsiteX256" fmla="*/ 624180 w 11269336"/>
              <a:gd name="connsiteY256" fmla="*/ 2302650 h 2323145"/>
              <a:gd name="connsiteX257" fmla="*/ 583453 w 11269336"/>
              <a:gd name="connsiteY257" fmla="*/ 2288788 h 2323145"/>
              <a:gd name="connsiteX258" fmla="*/ 540946 w 11269336"/>
              <a:gd name="connsiteY258" fmla="*/ 2292721 h 2323145"/>
              <a:gd name="connsiteX259" fmla="*/ 533680 w 11269336"/>
              <a:gd name="connsiteY259" fmla="*/ 2310233 h 2323145"/>
              <a:gd name="connsiteX260" fmla="*/ 487366 w 11269336"/>
              <a:gd name="connsiteY260" fmla="*/ 2309053 h 2323145"/>
              <a:gd name="connsiteX261" fmla="*/ 416820 w 11269336"/>
              <a:gd name="connsiteY261" fmla="*/ 2305443 h 2323145"/>
              <a:gd name="connsiteX262" fmla="*/ 376805 w 11269336"/>
              <a:gd name="connsiteY262" fmla="*/ 2307647 h 2323145"/>
              <a:gd name="connsiteX263" fmla="*/ 266777 w 11269336"/>
              <a:gd name="connsiteY263" fmla="*/ 2309012 h 2323145"/>
              <a:gd name="connsiteX264" fmla="*/ 156013 w 11269336"/>
              <a:gd name="connsiteY264" fmla="*/ 2306832 h 2323145"/>
              <a:gd name="connsiteX265" fmla="*/ 87258 w 11269336"/>
              <a:gd name="connsiteY265" fmla="*/ 2285511 h 2323145"/>
              <a:gd name="connsiteX266" fmla="*/ 23798 w 11269336"/>
              <a:gd name="connsiteY266" fmla="*/ 2281822 h 2323145"/>
              <a:gd name="connsiteX267" fmla="*/ 0 w 11269336"/>
              <a:gd name="connsiteY267" fmla="*/ 2285369 h 2323145"/>
              <a:gd name="connsiteX268" fmla="*/ 0 w 11269336"/>
              <a:gd name="connsiteY26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795998 w 11269336"/>
              <a:gd name="connsiteY32" fmla="*/ 863337 h 2323145"/>
              <a:gd name="connsiteX33" fmla="*/ 8776970 w 11269336"/>
              <a:gd name="connsiteY33" fmla="*/ 885177 h 2323145"/>
              <a:gd name="connsiteX34" fmla="*/ 8755719 w 11269336"/>
              <a:gd name="connsiteY34" fmla="*/ 889754 h 2323145"/>
              <a:gd name="connsiteX35" fmla="*/ 8743257 w 11269336"/>
              <a:gd name="connsiteY35" fmla="*/ 904723 h 2323145"/>
              <a:gd name="connsiteX36" fmla="*/ 8721366 w 11269336"/>
              <a:gd name="connsiteY36" fmla="*/ 904711 h 2323145"/>
              <a:gd name="connsiteX37" fmla="*/ 8678353 w 11269336"/>
              <a:gd name="connsiteY37" fmla="*/ 926318 h 2323145"/>
              <a:gd name="connsiteX38" fmla="*/ 8636849 w 11269336"/>
              <a:gd name="connsiteY38" fmla="*/ 937900 h 2323145"/>
              <a:gd name="connsiteX39" fmla="*/ 8620213 w 11269336"/>
              <a:gd name="connsiteY39" fmla="*/ 943068 h 2323145"/>
              <a:gd name="connsiteX40" fmla="*/ 8612581 w 11269336"/>
              <a:gd name="connsiteY40" fmla="*/ 952695 h 2323145"/>
              <a:gd name="connsiteX41" fmla="*/ 8589038 w 11269336"/>
              <a:gd name="connsiteY41" fmla="*/ 963892 h 2323145"/>
              <a:gd name="connsiteX42" fmla="*/ 8579950 w 11269336"/>
              <a:gd name="connsiteY42" fmla="*/ 960899 h 2323145"/>
              <a:gd name="connsiteX43" fmla="*/ 8579319 w 11269336"/>
              <a:gd name="connsiteY43" fmla="*/ 965630 h 2323145"/>
              <a:gd name="connsiteX44" fmla="*/ 8547429 w 11269336"/>
              <a:gd name="connsiteY44" fmla="*/ 984506 h 2323145"/>
              <a:gd name="connsiteX45" fmla="*/ 8478704 w 11269336"/>
              <a:gd name="connsiteY45" fmla="*/ 1025490 h 2323145"/>
              <a:gd name="connsiteX46" fmla="*/ 8461421 w 11269336"/>
              <a:gd name="connsiteY46" fmla="*/ 1035512 h 2323145"/>
              <a:gd name="connsiteX47" fmla="*/ 8445003 w 11269336"/>
              <a:gd name="connsiteY47" fmla="*/ 1036851 h 2323145"/>
              <a:gd name="connsiteX48" fmla="*/ 8357350 w 11269336"/>
              <a:gd name="connsiteY48" fmla="*/ 1060213 h 2323145"/>
              <a:gd name="connsiteX49" fmla="*/ 8335565 w 11269336"/>
              <a:gd name="connsiteY49" fmla="*/ 1061151 h 2323145"/>
              <a:gd name="connsiteX50" fmla="*/ 8325267 w 11269336"/>
              <a:gd name="connsiteY50" fmla="*/ 1055919 h 2323145"/>
              <a:gd name="connsiteX51" fmla="*/ 8293586 w 11269336"/>
              <a:gd name="connsiteY51" fmla="*/ 1076144 h 2323145"/>
              <a:gd name="connsiteX52" fmla="*/ 8242405 w 11269336"/>
              <a:gd name="connsiteY52" fmla="*/ 1095960 h 2323145"/>
              <a:gd name="connsiteX53" fmla="*/ 8197391 w 11269336"/>
              <a:gd name="connsiteY53" fmla="*/ 1107746 h 2323145"/>
              <a:gd name="connsiteX54" fmla="*/ 8081474 w 11269336"/>
              <a:gd name="connsiteY54" fmla="*/ 1130125 h 2323145"/>
              <a:gd name="connsiteX55" fmla="*/ 8053585 w 11269336"/>
              <a:gd name="connsiteY55" fmla="*/ 1129169 h 2323145"/>
              <a:gd name="connsiteX56" fmla="*/ 8038422 w 11269336"/>
              <a:gd name="connsiteY56" fmla="*/ 1119092 h 2323145"/>
              <a:gd name="connsiteX57" fmla="*/ 8029450 w 11269336"/>
              <a:gd name="connsiteY57" fmla="*/ 1125592 h 2323145"/>
              <a:gd name="connsiteX58" fmla="*/ 7959552 w 11269336"/>
              <a:gd name="connsiteY58" fmla="*/ 1140188 h 2323145"/>
              <a:gd name="connsiteX59" fmla="*/ 7914188 w 11269336"/>
              <a:gd name="connsiteY59" fmla="*/ 1150862 h 2323145"/>
              <a:gd name="connsiteX60" fmla="*/ 7914918 w 11269336"/>
              <a:gd name="connsiteY60" fmla="*/ 1168758 h 2323145"/>
              <a:gd name="connsiteX61" fmla="*/ 7875510 w 11269336"/>
              <a:gd name="connsiteY61" fmla="*/ 1183153 h 2323145"/>
              <a:gd name="connsiteX62" fmla="*/ 7829932 w 11269336"/>
              <a:gd name="connsiteY62" fmla="*/ 1180782 h 2323145"/>
              <a:gd name="connsiteX63" fmla="*/ 7779182 w 11269336"/>
              <a:gd name="connsiteY63" fmla="*/ 1192665 h 2323145"/>
              <a:gd name="connsiteX64" fmla="*/ 7748774 w 11269336"/>
              <a:gd name="connsiteY64" fmla="*/ 1199586 h 2323145"/>
              <a:gd name="connsiteX65" fmla="*/ 7671846 w 11269336"/>
              <a:gd name="connsiteY65" fmla="*/ 1231966 h 2323145"/>
              <a:gd name="connsiteX66" fmla="*/ 7554146 w 11269336"/>
              <a:gd name="connsiteY66" fmla="*/ 1319748 h 2323145"/>
              <a:gd name="connsiteX67" fmla="*/ 7515052 w 11269336"/>
              <a:gd name="connsiteY67" fmla="*/ 1336718 h 2323145"/>
              <a:gd name="connsiteX68" fmla="*/ 7507193 w 11269336"/>
              <a:gd name="connsiteY68" fmla="*/ 1334617 h 2323145"/>
              <a:gd name="connsiteX69" fmla="*/ 7461694 w 11269336"/>
              <a:gd name="connsiteY69" fmla="*/ 1375866 h 2323145"/>
              <a:gd name="connsiteX70" fmla="*/ 7377571 w 11269336"/>
              <a:gd name="connsiteY70" fmla="*/ 1400128 h 2323145"/>
              <a:gd name="connsiteX71" fmla="*/ 7311261 w 11269336"/>
              <a:gd name="connsiteY71" fmla="*/ 1412652 h 2323145"/>
              <a:gd name="connsiteX72" fmla="*/ 7275307 w 11269336"/>
              <a:gd name="connsiteY72" fmla="*/ 1422171 h 2323145"/>
              <a:gd name="connsiteX73" fmla="*/ 7247783 w 11269336"/>
              <a:gd name="connsiteY73" fmla="*/ 1426330 h 2323145"/>
              <a:gd name="connsiteX74" fmla="*/ 7185047 w 11269336"/>
              <a:gd name="connsiteY74" fmla="*/ 1451812 h 2323145"/>
              <a:gd name="connsiteX75" fmla="*/ 7084117 w 11269336"/>
              <a:gd name="connsiteY75" fmla="*/ 1500281 h 2323145"/>
              <a:gd name="connsiteX76" fmla="*/ 7062011 w 11269336"/>
              <a:gd name="connsiteY76" fmla="*/ 1509183 h 2323145"/>
              <a:gd name="connsiteX77" fmla="*/ 7040555 w 11269336"/>
              <a:gd name="connsiteY77" fmla="*/ 1511207 h 2323145"/>
              <a:gd name="connsiteX78" fmla="*/ 7033438 w 11269336"/>
              <a:gd name="connsiteY78" fmla="*/ 1506772 h 2323145"/>
              <a:gd name="connsiteX79" fmla="*/ 7020886 w 11269336"/>
              <a:gd name="connsiteY79" fmla="*/ 1510764 h 2323145"/>
              <a:gd name="connsiteX80" fmla="*/ 7017033 w 11269336"/>
              <a:gd name="connsiteY80" fmla="*/ 1510650 h 2323145"/>
              <a:gd name="connsiteX81" fmla="*/ 6995460 w 11269336"/>
              <a:gd name="connsiteY81" fmla="*/ 1511173 h 2323145"/>
              <a:gd name="connsiteX82" fmla="*/ 6962144 w 11269336"/>
              <a:gd name="connsiteY82" fmla="*/ 1541508 h 2323145"/>
              <a:gd name="connsiteX83" fmla="*/ 6910674 w 11269336"/>
              <a:gd name="connsiteY83" fmla="*/ 1554793 h 2323145"/>
              <a:gd name="connsiteX84" fmla="*/ 6732152 w 11269336"/>
              <a:gd name="connsiteY84" fmla="*/ 1642538 h 2323145"/>
              <a:gd name="connsiteX85" fmla="*/ 6694106 w 11269336"/>
              <a:gd name="connsiteY85" fmla="*/ 1632377 h 2323145"/>
              <a:gd name="connsiteX86" fmla="*/ 6617223 w 11269336"/>
              <a:gd name="connsiteY86" fmla="*/ 1659889 h 2323145"/>
              <a:gd name="connsiteX87" fmla="*/ 6521138 w 11269336"/>
              <a:gd name="connsiteY87" fmla="*/ 1744340 h 2323145"/>
              <a:gd name="connsiteX88" fmla="*/ 6380677 w 11269336"/>
              <a:gd name="connsiteY88" fmla="*/ 1796883 h 2323145"/>
              <a:gd name="connsiteX89" fmla="*/ 6374897 w 11269336"/>
              <a:gd name="connsiteY89" fmla="*/ 1809910 h 2323145"/>
              <a:gd name="connsiteX90" fmla="*/ 6364545 w 11269336"/>
              <a:gd name="connsiteY90" fmla="*/ 1820090 h 2323145"/>
              <a:gd name="connsiteX91" fmla="*/ 6362126 w 11269336"/>
              <a:gd name="connsiteY91" fmla="*/ 1819991 h 2323145"/>
              <a:gd name="connsiteX92" fmla="*/ 6346673 w 11269336"/>
              <a:gd name="connsiteY92" fmla="*/ 1827824 h 2323145"/>
              <a:gd name="connsiteX93" fmla="*/ 6345588 w 11269336"/>
              <a:gd name="connsiteY93" fmla="*/ 1832232 h 2323145"/>
              <a:gd name="connsiteX94" fmla="*/ 6335708 w 11269336"/>
              <a:gd name="connsiteY94" fmla="*/ 1838451 h 2323145"/>
              <a:gd name="connsiteX95" fmla="*/ 6318182 w 11269336"/>
              <a:gd name="connsiteY95" fmla="*/ 1852975 h 2323145"/>
              <a:gd name="connsiteX96" fmla="*/ 6313084 w 11269336"/>
              <a:gd name="connsiteY96" fmla="*/ 1853561 h 2323145"/>
              <a:gd name="connsiteX97" fmla="*/ 6283816 w 11269336"/>
              <a:gd name="connsiteY97" fmla="*/ 1872148 h 2323145"/>
              <a:gd name="connsiteX98" fmla="*/ 6282550 w 11269336"/>
              <a:gd name="connsiteY98" fmla="*/ 1871392 h 2323145"/>
              <a:gd name="connsiteX99" fmla="*/ 6270527 w 11269336"/>
              <a:gd name="connsiteY99" fmla="*/ 1872208 h 2323145"/>
              <a:gd name="connsiteX100" fmla="*/ 6249518 w 11269336"/>
              <a:gd name="connsiteY100" fmla="*/ 1876079 h 2323145"/>
              <a:gd name="connsiteX101" fmla="*/ 6190386 w 11269336"/>
              <a:gd name="connsiteY101" fmla="*/ 1872478 h 2323145"/>
              <a:gd name="connsiteX102" fmla="*/ 6159777 w 11269336"/>
              <a:gd name="connsiteY102" fmla="*/ 1891745 h 2323145"/>
              <a:gd name="connsiteX103" fmla="*/ 6153131 w 11269336"/>
              <a:gd name="connsiteY103" fmla="*/ 1895079 h 2323145"/>
              <a:gd name="connsiteX104" fmla="*/ 6152798 w 11269336"/>
              <a:gd name="connsiteY104" fmla="*/ 1894920 h 2323145"/>
              <a:gd name="connsiteX105" fmla="*/ 6145388 w 11269336"/>
              <a:gd name="connsiteY105" fmla="*/ 1897990 h 2323145"/>
              <a:gd name="connsiteX106" fmla="*/ 6141014 w 11269336"/>
              <a:gd name="connsiteY106" fmla="*/ 1901155 h 2323145"/>
              <a:gd name="connsiteX107" fmla="*/ 6128122 w 11269336"/>
              <a:gd name="connsiteY107" fmla="*/ 1907623 h 2323145"/>
              <a:gd name="connsiteX108" fmla="*/ 6122351 w 11269336"/>
              <a:gd name="connsiteY108" fmla="*/ 1908359 h 2323145"/>
              <a:gd name="connsiteX109" fmla="*/ 6064750 w 11269336"/>
              <a:gd name="connsiteY109" fmla="*/ 1896394 h 2323145"/>
              <a:gd name="connsiteX110" fmla="*/ 5964230 w 11269336"/>
              <a:gd name="connsiteY110" fmla="*/ 1910038 h 2323145"/>
              <a:gd name="connsiteX111" fmla="*/ 5865399 w 11269336"/>
              <a:gd name="connsiteY111" fmla="*/ 1926966 h 2323145"/>
              <a:gd name="connsiteX112" fmla="*/ 5829951 w 11269336"/>
              <a:gd name="connsiteY112" fmla="*/ 1934755 h 2323145"/>
              <a:gd name="connsiteX113" fmla="*/ 5765285 w 11269336"/>
              <a:gd name="connsiteY113" fmla="*/ 1941322 h 2323145"/>
              <a:gd name="connsiteX114" fmla="*/ 5734750 w 11269336"/>
              <a:gd name="connsiteY114" fmla="*/ 1939793 h 2323145"/>
              <a:gd name="connsiteX115" fmla="*/ 5733569 w 11269336"/>
              <a:gd name="connsiteY115" fmla="*/ 1940505 h 2323145"/>
              <a:gd name="connsiteX116" fmla="*/ 5730329 w 11269336"/>
              <a:gd name="connsiteY116" fmla="*/ 1937845 h 2323145"/>
              <a:gd name="connsiteX117" fmla="*/ 5724661 w 11269336"/>
              <a:gd name="connsiteY117" fmla="*/ 1937455 h 2323145"/>
              <a:gd name="connsiteX118" fmla="*/ 5710186 w 11269336"/>
              <a:gd name="connsiteY118" fmla="*/ 1941370 h 2323145"/>
              <a:gd name="connsiteX119" fmla="*/ 5704910 w 11269336"/>
              <a:gd name="connsiteY119" fmla="*/ 1943663 h 2323145"/>
              <a:gd name="connsiteX120" fmla="*/ 5696836 w 11269336"/>
              <a:gd name="connsiteY120" fmla="*/ 1945271 h 2323145"/>
              <a:gd name="connsiteX121" fmla="*/ 5696583 w 11269336"/>
              <a:gd name="connsiteY121" fmla="*/ 1945050 h 2323145"/>
              <a:gd name="connsiteX122" fmla="*/ 5689123 w 11269336"/>
              <a:gd name="connsiteY122" fmla="*/ 1947067 h 2323145"/>
              <a:gd name="connsiteX123" fmla="*/ 5653291 w 11269336"/>
              <a:gd name="connsiteY123" fmla="*/ 1960245 h 2323145"/>
              <a:gd name="connsiteX124" fmla="*/ 5599385 w 11269336"/>
              <a:gd name="connsiteY124" fmla="*/ 1945198 h 2323145"/>
              <a:gd name="connsiteX125" fmla="*/ 5578300 w 11269336"/>
              <a:gd name="connsiteY125" fmla="*/ 1944963 h 2323145"/>
              <a:gd name="connsiteX126" fmla="*/ 5566758 w 11269336"/>
              <a:gd name="connsiteY126" fmla="*/ 1943441 h 2323145"/>
              <a:gd name="connsiteX127" fmla="*/ 5565857 w 11269336"/>
              <a:gd name="connsiteY127" fmla="*/ 1942445 h 2323145"/>
              <a:gd name="connsiteX128" fmla="*/ 5531534 w 11269336"/>
              <a:gd name="connsiteY128" fmla="*/ 1955208 h 2323145"/>
              <a:gd name="connsiteX129" fmla="*/ 5526552 w 11269336"/>
              <a:gd name="connsiteY129" fmla="*/ 1954799 h 2323145"/>
              <a:gd name="connsiteX130" fmla="*/ 5504723 w 11269336"/>
              <a:gd name="connsiteY130" fmla="*/ 1965811 h 2323145"/>
              <a:gd name="connsiteX131" fmla="*/ 5493156 w 11269336"/>
              <a:gd name="connsiteY131" fmla="*/ 1970063 h 2323145"/>
              <a:gd name="connsiteX132" fmla="*/ 5490486 w 11269336"/>
              <a:gd name="connsiteY132" fmla="*/ 1974227 h 2323145"/>
              <a:gd name="connsiteX133" fmla="*/ 5473107 w 11269336"/>
              <a:gd name="connsiteY133" fmla="*/ 1979001 h 2323145"/>
              <a:gd name="connsiteX134" fmla="*/ 5470885 w 11269336"/>
              <a:gd name="connsiteY134" fmla="*/ 1978432 h 2323145"/>
              <a:gd name="connsiteX135" fmla="*/ 5457393 w 11269336"/>
              <a:gd name="connsiteY135" fmla="*/ 1986525 h 2323145"/>
              <a:gd name="connsiteX136" fmla="*/ 5447102 w 11269336"/>
              <a:gd name="connsiteY136" fmla="*/ 1998329 h 2323145"/>
              <a:gd name="connsiteX137" fmla="*/ 5159151 w 11269336"/>
              <a:gd name="connsiteY137" fmla="*/ 2029640 h 2323145"/>
              <a:gd name="connsiteX138" fmla="*/ 5041688 w 11269336"/>
              <a:gd name="connsiteY138" fmla="*/ 2022334 h 2323145"/>
              <a:gd name="connsiteX139" fmla="*/ 4860988 w 11269336"/>
              <a:gd name="connsiteY139" fmla="*/ 2135698 h 2323145"/>
              <a:gd name="connsiteX140" fmla="*/ 4807902 w 11269336"/>
              <a:gd name="connsiteY140" fmla="*/ 2138894 h 2323145"/>
              <a:gd name="connsiteX141" fmla="*/ 4765388 w 11269336"/>
              <a:gd name="connsiteY141" fmla="*/ 2162525 h 2323145"/>
              <a:gd name="connsiteX142" fmla="*/ 4745033 w 11269336"/>
              <a:gd name="connsiteY142" fmla="*/ 2158859 h 2323145"/>
              <a:gd name="connsiteX143" fmla="*/ 4741475 w 11269336"/>
              <a:gd name="connsiteY143" fmla="*/ 2157998 h 2323145"/>
              <a:gd name="connsiteX144" fmla="*/ 4728247 w 11269336"/>
              <a:gd name="connsiteY144" fmla="*/ 2159526 h 2323145"/>
              <a:gd name="connsiteX145" fmla="*/ 4723263 w 11269336"/>
              <a:gd name="connsiteY145" fmla="*/ 2153742 h 2323145"/>
              <a:gd name="connsiteX146" fmla="*/ 4702453 w 11269336"/>
              <a:gd name="connsiteY146" fmla="*/ 2151586 h 2323145"/>
              <a:gd name="connsiteX147" fmla="*/ 4678455 w 11269336"/>
              <a:gd name="connsiteY147" fmla="*/ 2156131 h 2323145"/>
              <a:gd name="connsiteX148" fmla="*/ 4593061 w 11269336"/>
              <a:gd name="connsiteY148" fmla="*/ 2171597 h 2323145"/>
              <a:gd name="connsiteX149" fmla="*/ 4579902 w 11269336"/>
              <a:gd name="connsiteY149" fmla="*/ 2177927 h 2323145"/>
              <a:gd name="connsiteX150" fmla="*/ 4533444 w 11269336"/>
              <a:gd name="connsiteY150" fmla="*/ 2181200 h 2323145"/>
              <a:gd name="connsiteX151" fmla="*/ 4492832 w 11269336"/>
              <a:gd name="connsiteY151" fmla="*/ 2188033 h 2323145"/>
              <a:gd name="connsiteX152" fmla="*/ 4467257 w 11269336"/>
              <a:gd name="connsiteY152" fmla="*/ 2196121 h 2323145"/>
              <a:gd name="connsiteX153" fmla="*/ 4459937 w 11269336"/>
              <a:gd name="connsiteY153" fmla="*/ 2195182 h 2323145"/>
              <a:gd name="connsiteX154" fmla="*/ 4433312 w 11269336"/>
              <a:gd name="connsiteY154" fmla="*/ 2199004 h 2323145"/>
              <a:gd name="connsiteX155" fmla="*/ 4420601 w 11269336"/>
              <a:gd name="connsiteY155" fmla="*/ 2205158 h 2323145"/>
              <a:gd name="connsiteX156" fmla="*/ 4405765 w 11269336"/>
              <a:gd name="connsiteY156" fmla="*/ 2199902 h 2323145"/>
              <a:gd name="connsiteX157" fmla="*/ 4401354 w 11269336"/>
              <a:gd name="connsiteY157" fmla="*/ 2194745 h 2323145"/>
              <a:gd name="connsiteX158" fmla="*/ 4383151 w 11269336"/>
              <a:gd name="connsiteY158" fmla="*/ 2201140 h 2323145"/>
              <a:gd name="connsiteX159" fmla="*/ 4366646 w 11269336"/>
              <a:gd name="connsiteY159" fmla="*/ 2198564 h 2323145"/>
              <a:gd name="connsiteX160" fmla="*/ 4354009 w 11269336"/>
              <a:gd name="connsiteY160" fmla="*/ 2204984 h 2323145"/>
              <a:gd name="connsiteX161" fmla="*/ 4348284 w 11269336"/>
              <a:gd name="connsiteY161" fmla="*/ 2205270 h 2323145"/>
              <a:gd name="connsiteX162" fmla="*/ 4333906 w 11269336"/>
              <a:gd name="connsiteY162" fmla="*/ 2205251 h 2323145"/>
              <a:gd name="connsiteX163" fmla="*/ 4308819 w 11269336"/>
              <a:gd name="connsiteY163" fmla="*/ 2203822 h 2323145"/>
              <a:gd name="connsiteX164" fmla="*/ 4301210 w 11269336"/>
              <a:gd name="connsiteY164" fmla="*/ 2204456 h 2323145"/>
              <a:gd name="connsiteX165" fmla="*/ 4283095 w 11269336"/>
              <a:gd name="connsiteY165" fmla="*/ 2198177 h 2323145"/>
              <a:gd name="connsiteX166" fmla="*/ 4250119 w 11269336"/>
              <a:gd name="connsiteY166" fmla="*/ 2196342 h 2323145"/>
              <a:gd name="connsiteX167" fmla="*/ 4189203 w 11269336"/>
              <a:gd name="connsiteY167" fmla="*/ 2178994 h 2323145"/>
              <a:gd name="connsiteX168" fmla="*/ 4154035 w 11269336"/>
              <a:gd name="connsiteY168" fmla="*/ 2171950 h 2323145"/>
              <a:gd name="connsiteX169" fmla="*/ 4129569 w 11269336"/>
              <a:gd name="connsiteY169" fmla="*/ 2163850 h 2323145"/>
              <a:gd name="connsiteX170" fmla="*/ 4061250 w 11269336"/>
              <a:gd name="connsiteY170" fmla="*/ 2159236 h 2323145"/>
              <a:gd name="connsiteX171" fmla="*/ 3945480 w 11269336"/>
              <a:gd name="connsiteY171" fmla="*/ 2158279 h 2323145"/>
              <a:gd name="connsiteX172" fmla="*/ 3921468 w 11269336"/>
              <a:gd name="connsiteY172" fmla="*/ 2156588 h 2323145"/>
              <a:gd name="connsiteX173" fmla="*/ 3903348 w 11269336"/>
              <a:gd name="connsiteY173" fmla="*/ 2149220 h 2323145"/>
              <a:gd name="connsiteX174" fmla="*/ 3901342 w 11269336"/>
              <a:gd name="connsiteY174" fmla="*/ 2142355 h 2323145"/>
              <a:gd name="connsiteX175" fmla="*/ 3888539 w 11269336"/>
              <a:gd name="connsiteY175" fmla="*/ 2140476 h 2323145"/>
              <a:gd name="connsiteX176" fmla="*/ 3885662 w 11269336"/>
              <a:gd name="connsiteY176" fmla="*/ 2138740 h 2323145"/>
              <a:gd name="connsiteX177" fmla="*/ 3868627 w 11269336"/>
              <a:gd name="connsiteY177" fmla="*/ 2130023 h 2323145"/>
              <a:gd name="connsiteX178" fmla="*/ 3819177 w 11269336"/>
              <a:gd name="connsiteY178" fmla="*/ 2142111 h 2323145"/>
              <a:gd name="connsiteX179" fmla="*/ 3769100 w 11269336"/>
              <a:gd name="connsiteY179" fmla="*/ 2131731 h 2323145"/>
              <a:gd name="connsiteX180" fmla="*/ 3562752 w 11269336"/>
              <a:gd name="connsiteY180" fmla="*/ 2131785 h 2323145"/>
              <a:gd name="connsiteX181" fmla="*/ 3541402 w 11269336"/>
              <a:gd name="connsiteY181" fmla="*/ 2106821 h 2323145"/>
              <a:gd name="connsiteX182" fmla="*/ 3365341 w 11269336"/>
              <a:gd name="connsiteY182" fmla="*/ 2077638 h 2323145"/>
              <a:gd name="connsiteX183" fmla="*/ 3170922 w 11269336"/>
              <a:gd name="connsiteY183" fmla="*/ 2115957 h 2323145"/>
              <a:gd name="connsiteX184" fmla="*/ 3156256 w 11269336"/>
              <a:gd name="connsiteY184" fmla="*/ 2124773 h 2323145"/>
              <a:gd name="connsiteX185" fmla="*/ 3140298 w 11269336"/>
              <a:gd name="connsiteY185" fmla="*/ 2129182 h 2323145"/>
              <a:gd name="connsiteX186" fmla="*/ 3138514 w 11269336"/>
              <a:gd name="connsiteY186" fmla="*/ 2128069 h 2323145"/>
              <a:gd name="connsiteX187" fmla="*/ 3120467 w 11269336"/>
              <a:gd name="connsiteY187" fmla="*/ 2128281 h 2323145"/>
              <a:gd name="connsiteX188" fmla="*/ 3116175 w 11269336"/>
              <a:gd name="connsiteY188" fmla="*/ 2131633 h 2323145"/>
              <a:gd name="connsiteX189" fmla="*/ 3103685 w 11269336"/>
              <a:gd name="connsiteY189" fmla="*/ 2132814 h 2323145"/>
              <a:gd name="connsiteX190" fmla="*/ 3078794 w 11269336"/>
              <a:gd name="connsiteY190" fmla="*/ 2137935 h 2323145"/>
              <a:gd name="connsiteX191" fmla="*/ 3074407 w 11269336"/>
              <a:gd name="connsiteY191" fmla="*/ 2136274 h 2323145"/>
              <a:gd name="connsiteX192" fmla="*/ 3037285 w 11269336"/>
              <a:gd name="connsiteY192" fmla="*/ 2139919 h 2323145"/>
              <a:gd name="connsiteX193" fmla="*/ 3036901 w 11269336"/>
              <a:gd name="connsiteY193" fmla="*/ 2138726 h 2323145"/>
              <a:gd name="connsiteX194" fmla="*/ 3026996 w 11269336"/>
              <a:gd name="connsiteY194" fmla="*/ 2134322 h 2323145"/>
              <a:gd name="connsiteX195" fmla="*/ 3007772 w 11269336"/>
              <a:gd name="connsiteY195" fmla="*/ 2128742 h 2323145"/>
              <a:gd name="connsiteX196" fmla="*/ 2965030 w 11269336"/>
              <a:gd name="connsiteY196" fmla="*/ 2100494 h 2323145"/>
              <a:gd name="connsiteX197" fmla="*/ 2926342 w 11269336"/>
              <a:gd name="connsiteY197" fmla="*/ 2104155 h 2323145"/>
              <a:gd name="connsiteX198" fmla="*/ 2918608 w 11269336"/>
              <a:gd name="connsiteY198" fmla="*/ 2104215 h 2323145"/>
              <a:gd name="connsiteX199" fmla="*/ 2918475 w 11269336"/>
              <a:gd name="connsiteY199" fmla="*/ 2103937 h 2323145"/>
              <a:gd name="connsiteX200" fmla="*/ 2910360 w 11269336"/>
              <a:gd name="connsiteY200" fmla="*/ 2103444 h 2323145"/>
              <a:gd name="connsiteX201" fmla="*/ 2904507 w 11269336"/>
              <a:gd name="connsiteY201" fmla="*/ 2104326 h 2323145"/>
              <a:gd name="connsiteX202" fmla="*/ 2889503 w 11269336"/>
              <a:gd name="connsiteY202" fmla="*/ 2104443 h 2323145"/>
              <a:gd name="connsiteX203" fmla="*/ 2884480 w 11269336"/>
              <a:gd name="connsiteY203" fmla="*/ 2102626 h 2323145"/>
              <a:gd name="connsiteX204" fmla="*/ 2882689 w 11269336"/>
              <a:gd name="connsiteY204" fmla="*/ 2099228 h 2323145"/>
              <a:gd name="connsiteX205" fmla="*/ 2881291 w 11269336"/>
              <a:gd name="connsiteY205" fmla="*/ 2099618 h 2323145"/>
              <a:gd name="connsiteX206" fmla="*/ 2853979 w 11269336"/>
              <a:gd name="connsiteY206" fmla="*/ 2090388 h 2323145"/>
              <a:gd name="connsiteX207" fmla="*/ 2791790 w 11269336"/>
              <a:gd name="connsiteY207" fmla="*/ 2080332 h 2323145"/>
              <a:gd name="connsiteX208" fmla="*/ 2755844 w 11269336"/>
              <a:gd name="connsiteY208" fmla="*/ 2078874 h 2323145"/>
              <a:gd name="connsiteX209" fmla="*/ 2657742 w 11269336"/>
              <a:gd name="connsiteY209" fmla="*/ 2070179 h 2323145"/>
              <a:gd name="connsiteX210" fmla="*/ 2559549 w 11269336"/>
              <a:gd name="connsiteY210" fmla="*/ 2057873 h 2323145"/>
              <a:gd name="connsiteX211" fmla="*/ 2512054 w 11269336"/>
              <a:gd name="connsiteY211" fmla="*/ 2031671 h 2323145"/>
              <a:gd name="connsiteX212" fmla="*/ 2506437 w 11269336"/>
              <a:gd name="connsiteY212" fmla="*/ 2030918 h 2323145"/>
              <a:gd name="connsiteX213" fmla="*/ 2491752 w 11269336"/>
              <a:gd name="connsiteY213" fmla="*/ 2033906 h 2323145"/>
              <a:gd name="connsiteX214" fmla="*/ 2486338 w 11269336"/>
              <a:gd name="connsiteY214" fmla="*/ 2035862 h 2323145"/>
              <a:gd name="connsiteX215" fmla="*/ 2478186 w 11269336"/>
              <a:gd name="connsiteY215" fmla="*/ 2036953 h 2323145"/>
              <a:gd name="connsiteX216" fmla="*/ 2477950 w 11269336"/>
              <a:gd name="connsiteY216" fmla="*/ 2036715 h 2323145"/>
              <a:gd name="connsiteX217" fmla="*/ 2470381 w 11269336"/>
              <a:gd name="connsiteY217" fmla="*/ 2038256 h 2323145"/>
              <a:gd name="connsiteX218" fmla="*/ 2433781 w 11269336"/>
              <a:gd name="connsiteY218" fmla="*/ 2049140 h 2323145"/>
              <a:gd name="connsiteX219" fmla="*/ 2381172 w 11269336"/>
              <a:gd name="connsiteY219" fmla="*/ 2030645 h 2323145"/>
              <a:gd name="connsiteX220" fmla="*/ 2360198 w 11269336"/>
              <a:gd name="connsiteY220" fmla="*/ 2029059 h 2323145"/>
              <a:gd name="connsiteX221" fmla="*/ 2348815 w 11269336"/>
              <a:gd name="connsiteY221" fmla="*/ 2026798 h 2323145"/>
              <a:gd name="connsiteX222" fmla="*/ 2347988 w 11269336"/>
              <a:gd name="connsiteY222" fmla="*/ 2025745 h 2323145"/>
              <a:gd name="connsiteX223" fmla="*/ 2312920 w 11269336"/>
              <a:gd name="connsiteY223" fmla="*/ 2036311 h 2323145"/>
              <a:gd name="connsiteX224" fmla="*/ 2307986 w 11269336"/>
              <a:gd name="connsiteY224" fmla="*/ 2035583 h 2323145"/>
              <a:gd name="connsiteX225" fmla="*/ 2285481 w 11269336"/>
              <a:gd name="connsiteY225" fmla="*/ 2045197 h 2323145"/>
              <a:gd name="connsiteX226" fmla="*/ 2273666 w 11269336"/>
              <a:gd name="connsiteY226" fmla="*/ 2048710 h 2323145"/>
              <a:gd name="connsiteX227" fmla="*/ 2270719 w 11269336"/>
              <a:gd name="connsiteY227" fmla="*/ 2052702 h 2323145"/>
              <a:gd name="connsiteX228" fmla="*/ 2253080 w 11269336"/>
              <a:gd name="connsiteY228" fmla="*/ 2056363 h 2323145"/>
              <a:gd name="connsiteX229" fmla="*/ 2250906 w 11269336"/>
              <a:gd name="connsiteY229" fmla="*/ 2055654 h 2323145"/>
              <a:gd name="connsiteX230" fmla="*/ 2236905 w 11269336"/>
              <a:gd name="connsiteY230" fmla="*/ 2062882 h 2323145"/>
              <a:gd name="connsiteX231" fmla="*/ 2225830 w 11269336"/>
              <a:gd name="connsiteY231" fmla="*/ 2074027 h 2323145"/>
              <a:gd name="connsiteX232" fmla="*/ 2073776 w 11269336"/>
              <a:gd name="connsiteY232" fmla="*/ 2089244 h 2323145"/>
              <a:gd name="connsiteX233" fmla="*/ 1948256 w 11269336"/>
              <a:gd name="connsiteY233" fmla="*/ 2146616 h 2323145"/>
              <a:gd name="connsiteX234" fmla="*/ 1865582 w 11269336"/>
              <a:gd name="connsiteY234" fmla="*/ 2153738 h 2323145"/>
              <a:gd name="connsiteX235" fmla="*/ 1835210 w 11269336"/>
              <a:gd name="connsiteY235" fmla="*/ 2134244 h 2323145"/>
              <a:gd name="connsiteX236" fmla="*/ 1632661 w 11269336"/>
              <a:gd name="connsiteY236" fmla="*/ 2173882 h 2323145"/>
              <a:gd name="connsiteX237" fmla="*/ 1579590 w 11269336"/>
              <a:gd name="connsiteY237" fmla="*/ 2173680 h 2323145"/>
              <a:gd name="connsiteX238" fmla="*/ 1535601 w 11269336"/>
              <a:gd name="connsiteY238" fmla="*/ 2194590 h 2323145"/>
              <a:gd name="connsiteX239" fmla="*/ 1515594 w 11269336"/>
              <a:gd name="connsiteY239" fmla="*/ 2189622 h 2323145"/>
              <a:gd name="connsiteX240" fmla="*/ 1512113 w 11269336"/>
              <a:gd name="connsiteY240" fmla="*/ 2188534 h 2323145"/>
              <a:gd name="connsiteX241" fmla="*/ 1498838 w 11269336"/>
              <a:gd name="connsiteY241" fmla="*/ 2189213 h 2323145"/>
              <a:gd name="connsiteX242" fmla="*/ 1494279 w 11269336"/>
              <a:gd name="connsiteY242" fmla="*/ 2183112 h 2323145"/>
              <a:gd name="connsiteX243" fmla="*/ 1473714 w 11269336"/>
              <a:gd name="connsiteY243" fmla="*/ 2179625 h 2323145"/>
              <a:gd name="connsiteX244" fmla="*/ 1449503 w 11269336"/>
              <a:gd name="connsiteY244" fmla="*/ 2182633 h 2323145"/>
              <a:gd name="connsiteX245" fmla="*/ 1266687 w 11269336"/>
              <a:gd name="connsiteY245" fmla="*/ 2212688 h 2323145"/>
              <a:gd name="connsiteX246" fmla="*/ 1239614 w 11269336"/>
              <a:gd name="connsiteY246" fmla="*/ 2209727 h 2323145"/>
              <a:gd name="connsiteX247" fmla="*/ 1202436 w 11269336"/>
              <a:gd name="connsiteY247" fmla="*/ 2209817 h 2323145"/>
              <a:gd name="connsiteX248" fmla="*/ 1136097 w 11269336"/>
              <a:gd name="connsiteY248" fmla="*/ 2205112 h 2323145"/>
              <a:gd name="connsiteX249" fmla="*/ 988232 w 11269336"/>
              <a:gd name="connsiteY249" fmla="*/ 2235635 h 2323145"/>
              <a:gd name="connsiteX250" fmla="*/ 981959 w 11269336"/>
              <a:gd name="connsiteY250" fmla="*/ 2231607 h 2323145"/>
              <a:gd name="connsiteX251" fmla="*/ 938600 w 11269336"/>
              <a:gd name="connsiteY251" fmla="*/ 2238113 h 2323145"/>
              <a:gd name="connsiteX252" fmla="*/ 791788 w 11269336"/>
              <a:gd name="connsiteY252" fmla="*/ 2293224 h 2323145"/>
              <a:gd name="connsiteX253" fmla="*/ 706914 w 11269336"/>
              <a:gd name="connsiteY253" fmla="*/ 2305046 h 2323145"/>
              <a:gd name="connsiteX254" fmla="*/ 675971 w 11269336"/>
              <a:gd name="connsiteY254" fmla="*/ 2304030 h 2323145"/>
              <a:gd name="connsiteX255" fmla="*/ 624180 w 11269336"/>
              <a:gd name="connsiteY255" fmla="*/ 2302650 h 2323145"/>
              <a:gd name="connsiteX256" fmla="*/ 583453 w 11269336"/>
              <a:gd name="connsiteY256" fmla="*/ 2288788 h 2323145"/>
              <a:gd name="connsiteX257" fmla="*/ 540946 w 11269336"/>
              <a:gd name="connsiteY257" fmla="*/ 2292721 h 2323145"/>
              <a:gd name="connsiteX258" fmla="*/ 533680 w 11269336"/>
              <a:gd name="connsiteY258" fmla="*/ 2310233 h 2323145"/>
              <a:gd name="connsiteX259" fmla="*/ 487366 w 11269336"/>
              <a:gd name="connsiteY259" fmla="*/ 2309053 h 2323145"/>
              <a:gd name="connsiteX260" fmla="*/ 416820 w 11269336"/>
              <a:gd name="connsiteY260" fmla="*/ 2305443 h 2323145"/>
              <a:gd name="connsiteX261" fmla="*/ 376805 w 11269336"/>
              <a:gd name="connsiteY261" fmla="*/ 2307647 h 2323145"/>
              <a:gd name="connsiteX262" fmla="*/ 266777 w 11269336"/>
              <a:gd name="connsiteY262" fmla="*/ 2309012 h 2323145"/>
              <a:gd name="connsiteX263" fmla="*/ 156013 w 11269336"/>
              <a:gd name="connsiteY263" fmla="*/ 2306832 h 2323145"/>
              <a:gd name="connsiteX264" fmla="*/ 87258 w 11269336"/>
              <a:gd name="connsiteY264" fmla="*/ 2285511 h 2323145"/>
              <a:gd name="connsiteX265" fmla="*/ 23798 w 11269336"/>
              <a:gd name="connsiteY265" fmla="*/ 2281822 h 2323145"/>
              <a:gd name="connsiteX266" fmla="*/ 0 w 11269336"/>
              <a:gd name="connsiteY266" fmla="*/ 2285369 h 2323145"/>
              <a:gd name="connsiteX267" fmla="*/ 0 w 11269336"/>
              <a:gd name="connsiteY26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795998 w 11269336"/>
              <a:gd name="connsiteY29" fmla="*/ 863337 h 2323145"/>
              <a:gd name="connsiteX30" fmla="*/ 8776970 w 11269336"/>
              <a:gd name="connsiteY30" fmla="*/ 885177 h 2323145"/>
              <a:gd name="connsiteX31" fmla="*/ 8755719 w 11269336"/>
              <a:gd name="connsiteY31" fmla="*/ 889754 h 2323145"/>
              <a:gd name="connsiteX32" fmla="*/ 8743257 w 11269336"/>
              <a:gd name="connsiteY32" fmla="*/ 904723 h 2323145"/>
              <a:gd name="connsiteX33" fmla="*/ 8721366 w 11269336"/>
              <a:gd name="connsiteY33" fmla="*/ 904711 h 2323145"/>
              <a:gd name="connsiteX34" fmla="*/ 8678353 w 11269336"/>
              <a:gd name="connsiteY34" fmla="*/ 926318 h 2323145"/>
              <a:gd name="connsiteX35" fmla="*/ 8636849 w 11269336"/>
              <a:gd name="connsiteY35" fmla="*/ 937900 h 2323145"/>
              <a:gd name="connsiteX36" fmla="*/ 8620213 w 11269336"/>
              <a:gd name="connsiteY36" fmla="*/ 943068 h 2323145"/>
              <a:gd name="connsiteX37" fmla="*/ 8612581 w 11269336"/>
              <a:gd name="connsiteY37" fmla="*/ 952695 h 2323145"/>
              <a:gd name="connsiteX38" fmla="*/ 8589038 w 11269336"/>
              <a:gd name="connsiteY38" fmla="*/ 963892 h 2323145"/>
              <a:gd name="connsiteX39" fmla="*/ 8579950 w 11269336"/>
              <a:gd name="connsiteY39" fmla="*/ 960899 h 2323145"/>
              <a:gd name="connsiteX40" fmla="*/ 8579319 w 11269336"/>
              <a:gd name="connsiteY40" fmla="*/ 965630 h 2323145"/>
              <a:gd name="connsiteX41" fmla="*/ 8547429 w 11269336"/>
              <a:gd name="connsiteY41" fmla="*/ 984506 h 2323145"/>
              <a:gd name="connsiteX42" fmla="*/ 8478704 w 11269336"/>
              <a:gd name="connsiteY42" fmla="*/ 1025490 h 2323145"/>
              <a:gd name="connsiteX43" fmla="*/ 8461421 w 11269336"/>
              <a:gd name="connsiteY43" fmla="*/ 1035512 h 2323145"/>
              <a:gd name="connsiteX44" fmla="*/ 8445003 w 11269336"/>
              <a:gd name="connsiteY44" fmla="*/ 1036851 h 2323145"/>
              <a:gd name="connsiteX45" fmla="*/ 8357350 w 11269336"/>
              <a:gd name="connsiteY45" fmla="*/ 1060213 h 2323145"/>
              <a:gd name="connsiteX46" fmla="*/ 8335565 w 11269336"/>
              <a:gd name="connsiteY46" fmla="*/ 1061151 h 2323145"/>
              <a:gd name="connsiteX47" fmla="*/ 8325267 w 11269336"/>
              <a:gd name="connsiteY47" fmla="*/ 1055919 h 2323145"/>
              <a:gd name="connsiteX48" fmla="*/ 8293586 w 11269336"/>
              <a:gd name="connsiteY48" fmla="*/ 1076144 h 2323145"/>
              <a:gd name="connsiteX49" fmla="*/ 8242405 w 11269336"/>
              <a:gd name="connsiteY49" fmla="*/ 1095960 h 2323145"/>
              <a:gd name="connsiteX50" fmla="*/ 8197391 w 11269336"/>
              <a:gd name="connsiteY50" fmla="*/ 1107746 h 2323145"/>
              <a:gd name="connsiteX51" fmla="*/ 8081474 w 11269336"/>
              <a:gd name="connsiteY51" fmla="*/ 1130125 h 2323145"/>
              <a:gd name="connsiteX52" fmla="*/ 8053585 w 11269336"/>
              <a:gd name="connsiteY52" fmla="*/ 1129169 h 2323145"/>
              <a:gd name="connsiteX53" fmla="*/ 8038422 w 11269336"/>
              <a:gd name="connsiteY53" fmla="*/ 1119092 h 2323145"/>
              <a:gd name="connsiteX54" fmla="*/ 8029450 w 11269336"/>
              <a:gd name="connsiteY54" fmla="*/ 1125592 h 2323145"/>
              <a:gd name="connsiteX55" fmla="*/ 7959552 w 11269336"/>
              <a:gd name="connsiteY55" fmla="*/ 1140188 h 2323145"/>
              <a:gd name="connsiteX56" fmla="*/ 7914188 w 11269336"/>
              <a:gd name="connsiteY56" fmla="*/ 1150862 h 2323145"/>
              <a:gd name="connsiteX57" fmla="*/ 7914918 w 11269336"/>
              <a:gd name="connsiteY57" fmla="*/ 1168758 h 2323145"/>
              <a:gd name="connsiteX58" fmla="*/ 7875510 w 11269336"/>
              <a:gd name="connsiteY58" fmla="*/ 1183153 h 2323145"/>
              <a:gd name="connsiteX59" fmla="*/ 7829932 w 11269336"/>
              <a:gd name="connsiteY59" fmla="*/ 1180782 h 2323145"/>
              <a:gd name="connsiteX60" fmla="*/ 7779182 w 11269336"/>
              <a:gd name="connsiteY60" fmla="*/ 1192665 h 2323145"/>
              <a:gd name="connsiteX61" fmla="*/ 7748774 w 11269336"/>
              <a:gd name="connsiteY61" fmla="*/ 1199586 h 2323145"/>
              <a:gd name="connsiteX62" fmla="*/ 7671846 w 11269336"/>
              <a:gd name="connsiteY62" fmla="*/ 1231966 h 2323145"/>
              <a:gd name="connsiteX63" fmla="*/ 7554146 w 11269336"/>
              <a:gd name="connsiteY63" fmla="*/ 1319748 h 2323145"/>
              <a:gd name="connsiteX64" fmla="*/ 7515052 w 11269336"/>
              <a:gd name="connsiteY64" fmla="*/ 1336718 h 2323145"/>
              <a:gd name="connsiteX65" fmla="*/ 7507193 w 11269336"/>
              <a:gd name="connsiteY65" fmla="*/ 1334617 h 2323145"/>
              <a:gd name="connsiteX66" fmla="*/ 7461694 w 11269336"/>
              <a:gd name="connsiteY66" fmla="*/ 1375866 h 2323145"/>
              <a:gd name="connsiteX67" fmla="*/ 7377571 w 11269336"/>
              <a:gd name="connsiteY67" fmla="*/ 1400128 h 2323145"/>
              <a:gd name="connsiteX68" fmla="*/ 7311261 w 11269336"/>
              <a:gd name="connsiteY68" fmla="*/ 1412652 h 2323145"/>
              <a:gd name="connsiteX69" fmla="*/ 7275307 w 11269336"/>
              <a:gd name="connsiteY69" fmla="*/ 1422171 h 2323145"/>
              <a:gd name="connsiteX70" fmla="*/ 7247783 w 11269336"/>
              <a:gd name="connsiteY70" fmla="*/ 1426330 h 2323145"/>
              <a:gd name="connsiteX71" fmla="*/ 7185047 w 11269336"/>
              <a:gd name="connsiteY71" fmla="*/ 1451812 h 2323145"/>
              <a:gd name="connsiteX72" fmla="*/ 7084117 w 11269336"/>
              <a:gd name="connsiteY72" fmla="*/ 1500281 h 2323145"/>
              <a:gd name="connsiteX73" fmla="*/ 7062011 w 11269336"/>
              <a:gd name="connsiteY73" fmla="*/ 1509183 h 2323145"/>
              <a:gd name="connsiteX74" fmla="*/ 7040555 w 11269336"/>
              <a:gd name="connsiteY74" fmla="*/ 1511207 h 2323145"/>
              <a:gd name="connsiteX75" fmla="*/ 7033438 w 11269336"/>
              <a:gd name="connsiteY75" fmla="*/ 1506772 h 2323145"/>
              <a:gd name="connsiteX76" fmla="*/ 7020886 w 11269336"/>
              <a:gd name="connsiteY76" fmla="*/ 1510764 h 2323145"/>
              <a:gd name="connsiteX77" fmla="*/ 7017033 w 11269336"/>
              <a:gd name="connsiteY77" fmla="*/ 1510650 h 2323145"/>
              <a:gd name="connsiteX78" fmla="*/ 6995460 w 11269336"/>
              <a:gd name="connsiteY78" fmla="*/ 1511173 h 2323145"/>
              <a:gd name="connsiteX79" fmla="*/ 6962144 w 11269336"/>
              <a:gd name="connsiteY79" fmla="*/ 1541508 h 2323145"/>
              <a:gd name="connsiteX80" fmla="*/ 6910674 w 11269336"/>
              <a:gd name="connsiteY80" fmla="*/ 1554793 h 2323145"/>
              <a:gd name="connsiteX81" fmla="*/ 6732152 w 11269336"/>
              <a:gd name="connsiteY81" fmla="*/ 1642538 h 2323145"/>
              <a:gd name="connsiteX82" fmla="*/ 6694106 w 11269336"/>
              <a:gd name="connsiteY82" fmla="*/ 1632377 h 2323145"/>
              <a:gd name="connsiteX83" fmla="*/ 6617223 w 11269336"/>
              <a:gd name="connsiteY83" fmla="*/ 1659889 h 2323145"/>
              <a:gd name="connsiteX84" fmla="*/ 6521138 w 11269336"/>
              <a:gd name="connsiteY84" fmla="*/ 1744340 h 2323145"/>
              <a:gd name="connsiteX85" fmla="*/ 6380677 w 11269336"/>
              <a:gd name="connsiteY85" fmla="*/ 1796883 h 2323145"/>
              <a:gd name="connsiteX86" fmla="*/ 6374897 w 11269336"/>
              <a:gd name="connsiteY86" fmla="*/ 1809910 h 2323145"/>
              <a:gd name="connsiteX87" fmla="*/ 6364545 w 11269336"/>
              <a:gd name="connsiteY87" fmla="*/ 1820090 h 2323145"/>
              <a:gd name="connsiteX88" fmla="*/ 6362126 w 11269336"/>
              <a:gd name="connsiteY88" fmla="*/ 1819991 h 2323145"/>
              <a:gd name="connsiteX89" fmla="*/ 6346673 w 11269336"/>
              <a:gd name="connsiteY89" fmla="*/ 1827824 h 2323145"/>
              <a:gd name="connsiteX90" fmla="*/ 6345588 w 11269336"/>
              <a:gd name="connsiteY90" fmla="*/ 1832232 h 2323145"/>
              <a:gd name="connsiteX91" fmla="*/ 6335708 w 11269336"/>
              <a:gd name="connsiteY91" fmla="*/ 1838451 h 2323145"/>
              <a:gd name="connsiteX92" fmla="*/ 6318182 w 11269336"/>
              <a:gd name="connsiteY92" fmla="*/ 1852975 h 2323145"/>
              <a:gd name="connsiteX93" fmla="*/ 6313084 w 11269336"/>
              <a:gd name="connsiteY93" fmla="*/ 1853561 h 2323145"/>
              <a:gd name="connsiteX94" fmla="*/ 6283816 w 11269336"/>
              <a:gd name="connsiteY94" fmla="*/ 1872148 h 2323145"/>
              <a:gd name="connsiteX95" fmla="*/ 6282550 w 11269336"/>
              <a:gd name="connsiteY95" fmla="*/ 1871392 h 2323145"/>
              <a:gd name="connsiteX96" fmla="*/ 6270527 w 11269336"/>
              <a:gd name="connsiteY96" fmla="*/ 1872208 h 2323145"/>
              <a:gd name="connsiteX97" fmla="*/ 6249518 w 11269336"/>
              <a:gd name="connsiteY97" fmla="*/ 1876079 h 2323145"/>
              <a:gd name="connsiteX98" fmla="*/ 6190386 w 11269336"/>
              <a:gd name="connsiteY98" fmla="*/ 1872478 h 2323145"/>
              <a:gd name="connsiteX99" fmla="*/ 6159777 w 11269336"/>
              <a:gd name="connsiteY99" fmla="*/ 1891745 h 2323145"/>
              <a:gd name="connsiteX100" fmla="*/ 6153131 w 11269336"/>
              <a:gd name="connsiteY100" fmla="*/ 1895079 h 2323145"/>
              <a:gd name="connsiteX101" fmla="*/ 6152798 w 11269336"/>
              <a:gd name="connsiteY101" fmla="*/ 1894920 h 2323145"/>
              <a:gd name="connsiteX102" fmla="*/ 6145388 w 11269336"/>
              <a:gd name="connsiteY102" fmla="*/ 1897990 h 2323145"/>
              <a:gd name="connsiteX103" fmla="*/ 6141014 w 11269336"/>
              <a:gd name="connsiteY103" fmla="*/ 1901155 h 2323145"/>
              <a:gd name="connsiteX104" fmla="*/ 6128122 w 11269336"/>
              <a:gd name="connsiteY104" fmla="*/ 1907623 h 2323145"/>
              <a:gd name="connsiteX105" fmla="*/ 6122351 w 11269336"/>
              <a:gd name="connsiteY105" fmla="*/ 1908359 h 2323145"/>
              <a:gd name="connsiteX106" fmla="*/ 6064750 w 11269336"/>
              <a:gd name="connsiteY106" fmla="*/ 1896394 h 2323145"/>
              <a:gd name="connsiteX107" fmla="*/ 5964230 w 11269336"/>
              <a:gd name="connsiteY107" fmla="*/ 1910038 h 2323145"/>
              <a:gd name="connsiteX108" fmla="*/ 5865399 w 11269336"/>
              <a:gd name="connsiteY108" fmla="*/ 1926966 h 2323145"/>
              <a:gd name="connsiteX109" fmla="*/ 5829951 w 11269336"/>
              <a:gd name="connsiteY109" fmla="*/ 1934755 h 2323145"/>
              <a:gd name="connsiteX110" fmla="*/ 5765285 w 11269336"/>
              <a:gd name="connsiteY110" fmla="*/ 1941322 h 2323145"/>
              <a:gd name="connsiteX111" fmla="*/ 5734750 w 11269336"/>
              <a:gd name="connsiteY111" fmla="*/ 1939793 h 2323145"/>
              <a:gd name="connsiteX112" fmla="*/ 5733569 w 11269336"/>
              <a:gd name="connsiteY112" fmla="*/ 1940505 h 2323145"/>
              <a:gd name="connsiteX113" fmla="*/ 5730329 w 11269336"/>
              <a:gd name="connsiteY113" fmla="*/ 1937845 h 2323145"/>
              <a:gd name="connsiteX114" fmla="*/ 5724661 w 11269336"/>
              <a:gd name="connsiteY114" fmla="*/ 1937455 h 2323145"/>
              <a:gd name="connsiteX115" fmla="*/ 5710186 w 11269336"/>
              <a:gd name="connsiteY115" fmla="*/ 1941370 h 2323145"/>
              <a:gd name="connsiteX116" fmla="*/ 5704910 w 11269336"/>
              <a:gd name="connsiteY116" fmla="*/ 1943663 h 2323145"/>
              <a:gd name="connsiteX117" fmla="*/ 5696836 w 11269336"/>
              <a:gd name="connsiteY117" fmla="*/ 1945271 h 2323145"/>
              <a:gd name="connsiteX118" fmla="*/ 5696583 w 11269336"/>
              <a:gd name="connsiteY118" fmla="*/ 1945050 h 2323145"/>
              <a:gd name="connsiteX119" fmla="*/ 5689123 w 11269336"/>
              <a:gd name="connsiteY119" fmla="*/ 1947067 h 2323145"/>
              <a:gd name="connsiteX120" fmla="*/ 5653291 w 11269336"/>
              <a:gd name="connsiteY120" fmla="*/ 1960245 h 2323145"/>
              <a:gd name="connsiteX121" fmla="*/ 5599385 w 11269336"/>
              <a:gd name="connsiteY121" fmla="*/ 1945198 h 2323145"/>
              <a:gd name="connsiteX122" fmla="*/ 5578300 w 11269336"/>
              <a:gd name="connsiteY122" fmla="*/ 1944963 h 2323145"/>
              <a:gd name="connsiteX123" fmla="*/ 5566758 w 11269336"/>
              <a:gd name="connsiteY123" fmla="*/ 1943441 h 2323145"/>
              <a:gd name="connsiteX124" fmla="*/ 5565857 w 11269336"/>
              <a:gd name="connsiteY124" fmla="*/ 1942445 h 2323145"/>
              <a:gd name="connsiteX125" fmla="*/ 5531534 w 11269336"/>
              <a:gd name="connsiteY125" fmla="*/ 1955208 h 2323145"/>
              <a:gd name="connsiteX126" fmla="*/ 5526552 w 11269336"/>
              <a:gd name="connsiteY126" fmla="*/ 1954799 h 2323145"/>
              <a:gd name="connsiteX127" fmla="*/ 5504723 w 11269336"/>
              <a:gd name="connsiteY127" fmla="*/ 1965811 h 2323145"/>
              <a:gd name="connsiteX128" fmla="*/ 5493156 w 11269336"/>
              <a:gd name="connsiteY128" fmla="*/ 1970063 h 2323145"/>
              <a:gd name="connsiteX129" fmla="*/ 5490486 w 11269336"/>
              <a:gd name="connsiteY129" fmla="*/ 1974227 h 2323145"/>
              <a:gd name="connsiteX130" fmla="*/ 5473107 w 11269336"/>
              <a:gd name="connsiteY130" fmla="*/ 1979001 h 2323145"/>
              <a:gd name="connsiteX131" fmla="*/ 5470885 w 11269336"/>
              <a:gd name="connsiteY131" fmla="*/ 1978432 h 2323145"/>
              <a:gd name="connsiteX132" fmla="*/ 5457393 w 11269336"/>
              <a:gd name="connsiteY132" fmla="*/ 1986525 h 2323145"/>
              <a:gd name="connsiteX133" fmla="*/ 5447102 w 11269336"/>
              <a:gd name="connsiteY133" fmla="*/ 1998329 h 2323145"/>
              <a:gd name="connsiteX134" fmla="*/ 5159151 w 11269336"/>
              <a:gd name="connsiteY134" fmla="*/ 2029640 h 2323145"/>
              <a:gd name="connsiteX135" fmla="*/ 5041688 w 11269336"/>
              <a:gd name="connsiteY135" fmla="*/ 2022334 h 2323145"/>
              <a:gd name="connsiteX136" fmla="*/ 4860988 w 11269336"/>
              <a:gd name="connsiteY136" fmla="*/ 2135698 h 2323145"/>
              <a:gd name="connsiteX137" fmla="*/ 4807902 w 11269336"/>
              <a:gd name="connsiteY137" fmla="*/ 2138894 h 2323145"/>
              <a:gd name="connsiteX138" fmla="*/ 4765388 w 11269336"/>
              <a:gd name="connsiteY138" fmla="*/ 2162525 h 2323145"/>
              <a:gd name="connsiteX139" fmla="*/ 4745033 w 11269336"/>
              <a:gd name="connsiteY139" fmla="*/ 2158859 h 2323145"/>
              <a:gd name="connsiteX140" fmla="*/ 4741475 w 11269336"/>
              <a:gd name="connsiteY140" fmla="*/ 2157998 h 2323145"/>
              <a:gd name="connsiteX141" fmla="*/ 4728247 w 11269336"/>
              <a:gd name="connsiteY141" fmla="*/ 2159526 h 2323145"/>
              <a:gd name="connsiteX142" fmla="*/ 4723263 w 11269336"/>
              <a:gd name="connsiteY142" fmla="*/ 2153742 h 2323145"/>
              <a:gd name="connsiteX143" fmla="*/ 4702453 w 11269336"/>
              <a:gd name="connsiteY143" fmla="*/ 2151586 h 2323145"/>
              <a:gd name="connsiteX144" fmla="*/ 4678455 w 11269336"/>
              <a:gd name="connsiteY144" fmla="*/ 2156131 h 2323145"/>
              <a:gd name="connsiteX145" fmla="*/ 4593061 w 11269336"/>
              <a:gd name="connsiteY145" fmla="*/ 2171597 h 2323145"/>
              <a:gd name="connsiteX146" fmla="*/ 4579902 w 11269336"/>
              <a:gd name="connsiteY146" fmla="*/ 2177927 h 2323145"/>
              <a:gd name="connsiteX147" fmla="*/ 4533444 w 11269336"/>
              <a:gd name="connsiteY147" fmla="*/ 2181200 h 2323145"/>
              <a:gd name="connsiteX148" fmla="*/ 4492832 w 11269336"/>
              <a:gd name="connsiteY148" fmla="*/ 2188033 h 2323145"/>
              <a:gd name="connsiteX149" fmla="*/ 4467257 w 11269336"/>
              <a:gd name="connsiteY149" fmla="*/ 2196121 h 2323145"/>
              <a:gd name="connsiteX150" fmla="*/ 4459937 w 11269336"/>
              <a:gd name="connsiteY150" fmla="*/ 2195182 h 2323145"/>
              <a:gd name="connsiteX151" fmla="*/ 4433312 w 11269336"/>
              <a:gd name="connsiteY151" fmla="*/ 2199004 h 2323145"/>
              <a:gd name="connsiteX152" fmla="*/ 4420601 w 11269336"/>
              <a:gd name="connsiteY152" fmla="*/ 2205158 h 2323145"/>
              <a:gd name="connsiteX153" fmla="*/ 4405765 w 11269336"/>
              <a:gd name="connsiteY153" fmla="*/ 2199902 h 2323145"/>
              <a:gd name="connsiteX154" fmla="*/ 4401354 w 11269336"/>
              <a:gd name="connsiteY154" fmla="*/ 2194745 h 2323145"/>
              <a:gd name="connsiteX155" fmla="*/ 4383151 w 11269336"/>
              <a:gd name="connsiteY155" fmla="*/ 2201140 h 2323145"/>
              <a:gd name="connsiteX156" fmla="*/ 4366646 w 11269336"/>
              <a:gd name="connsiteY156" fmla="*/ 2198564 h 2323145"/>
              <a:gd name="connsiteX157" fmla="*/ 4354009 w 11269336"/>
              <a:gd name="connsiteY157" fmla="*/ 2204984 h 2323145"/>
              <a:gd name="connsiteX158" fmla="*/ 4348284 w 11269336"/>
              <a:gd name="connsiteY158" fmla="*/ 2205270 h 2323145"/>
              <a:gd name="connsiteX159" fmla="*/ 4333906 w 11269336"/>
              <a:gd name="connsiteY159" fmla="*/ 2205251 h 2323145"/>
              <a:gd name="connsiteX160" fmla="*/ 4308819 w 11269336"/>
              <a:gd name="connsiteY160" fmla="*/ 2203822 h 2323145"/>
              <a:gd name="connsiteX161" fmla="*/ 4301210 w 11269336"/>
              <a:gd name="connsiteY161" fmla="*/ 2204456 h 2323145"/>
              <a:gd name="connsiteX162" fmla="*/ 4283095 w 11269336"/>
              <a:gd name="connsiteY162" fmla="*/ 2198177 h 2323145"/>
              <a:gd name="connsiteX163" fmla="*/ 4250119 w 11269336"/>
              <a:gd name="connsiteY163" fmla="*/ 2196342 h 2323145"/>
              <a:gd name="connsiteX164" fmla="*/ 4189203 w 11269336"/>
              <a:gd name="connsiteY164" fmla="*/ 2178994 h 2323145"/>
              <a:gd name="connsiteX165" fmla="*/ 4154035 w 11269336"/>
              <a:gd name="connsiteY165" fmla="*/ 2171950 h 2323145"/>
              <a:gd name="connsiteX166" fmla="*/ 4129569 w 11269336"/>
              <a:gd name="connsiteY166" fmla="*/ 2163850 h 2323145"/>
              <a:gd name="connsiteX167" fmla="*/ 4061250 w 11269336"/>
              <a:gd name="connsiteY167" fmla="*/ 2159236 h 2323145"/>
              <a:gd name="connsiteX168" fmla="*/ 3945480 w 11269336"/>
              <a:gd name="connsiteY168" fmla="*/ 2158279 h 2323145"/>
              <a:gd name="connsiteX169" fmla="*/ 3921468 w 11269336"/>
              <a:gd name="connsiteY169" fmla="*/ 2156588 h 2323145"/>
              <a:gd name="connsiteX170" fmla="*/ 3903348 w 11269336"/>
              <a:gd name="connsiteY170" fmla="*/ 2149220 h 2323145"/>
              <a:gd name="connsiteX171" fmla="*/ 3901342 w 11269336"/>
              <a:gd name="connsiteY171" fmla="*/ 2142355 h 2323145"/>
              <a:gd name="connsiteX172" fmla="*/ 3888539 w 11269336"/>
              <a:gd name="connsiteY172" fmla="*/ 2140476 h 2323145"/>
              <a:gd name="connsiteX173" fmla="*/ 3885662 w 11269336"/>
              <a:gd name="connsiteY173" fmla="*/ 2138740 h 2323145"/>
              <a:gd name="connsiteX174" fmla="*/ 3868627 w 11269336"/>
              <a:gd name="connsiteY174" fmla="*/ 2130023 h 2323145"/>
              <a:gd name="connsiteX175" fmla="*/ 3819177 w 11269336"/>
              <a:gd name="connsiteY175" fmla="*/ 2142111 h 2323145"/>
              <a:gd name="connsiteX176" fmla="*/ 3769100 w 11269336"/>
              <a:gd name="connsiteY176" fmla="*/ 2131731 h 2323145"/>
              <a:gd name="connsiteX177" fmla="*/ 3562752 w 11269336"/>
              <a:gd name="connsiteY177" fmla="*/ 2131785 h 2323145"/>
              <a:gd name="connsiteX178" fmla="*/ 3541402 w 11269336"/>
              <a:gd name="connsiteY178" fmla="*/ 2106821 h 2323145"/>
              <a:gd name="connsiteX179" fmla="*/ 3365341 w 11269336"/>
              <a:gd name="connsiteY179" fmla="*/ 2077638 h 2323145"/>
              <a:gd name="connsiteX180" fmla="*/ 3170922 w 11269336"/>
              <a:gd name="connsiteY180" fmla="*/ 2115957 h 2323145"/>
              <a:gd name="connsiteX181" fmla="*/ 3156256 w 11269336"/>
              <a:gd name="connsiteY181" fmla="*/ 2124773 h 2323145"/>
              <a:gd name="connsiteX182" fmla="*/ 3140298 w 11269336"/>
              <a:gd name="connsiteY182" fmla="*/ 2129182 h 2323145"/>
              <a:gd name="connsiteX183" fmla="*/ 3138514 w 11269336"/>
              <a:gd name="connsiteY183" fmla="*/ 2128069 h 2323145"/>
              <a:gd name="connsiteX184" fmla="*/ 3120467 w 11269336"/>
              <a:gd name="connsiteY184" fmla="*/ 2128281 h 2323145"/>
              <a:gd name="connsiteX185" fmla="*/ 3116175 w 11269336"/>
              <a:gd name="connsiteY185" fmla="*/ 2131633 h 2323145"/>
              <a:gd name="connsiteX186" fmla="*/ 3103685 w 11269336"/>
              <a:gd name="connsiteY186" fmla="*/ 2132814 h 2323145"/>
              <a:gd name="connsiteX187" fmla="*/ 3078794 w 11269336"/>
              <a:gd name="connsiteY187" fmla="*/ 2137935 h 2323145"/>
              <a:gd name="connsiteX188" fmla="*/ 3074407 w 11269336"/>
              <a:gd name="connsiteY188" fmla="*/ 2136274 h 2323145"/>
              <a:gd name="connsiteX189" fmla="*/ 3037285 w 11269336"/>
              <a:gd name="connsiteY189" fmla="*/ 2139919 h 2323145"/>
              <a:gd name="connsiteX190" fmla="*/ 3036901 w 11269336"/>
              <a:gd name="connsiteY190" fmla="*/ 2138726 h 2323145"/>
              <a:gd name="connsiteX191" fmla="*/ 3026996 w 11269336"/>
              <a:gd name="connsiteY191" fmla="*/ 2134322 h 2323145"/>
              <a:gd name="connsiteX192" fmla="*/ 3007772 w 11269336"/>
              <a:gd name="connsiteY192" fmla="*/ 2128742 h 2323145"/>
              <a:gd name="connsiteX193" fmla="*/ 2965030 w 11269336"/>
              <a:gd name="connsiteY193" fmla="*/ 2100494 h 2323145"/>
              <a:gd name="connsiteX194" fmla="*/ 2926342 w 11269336"/>
              <a:gd name="connsiteY194" fmla="*/ 2104155 h 2323145"/>
              <a:gd name="connsiteX195" fmla="*/ 2918608 w 11269336"/>
              <a:gd name="connsiteY195" fmla="*/ 2104215 h 2323145"/>
              <a:gd name="connsiteX196" fmla="*/ 2918475 w 11269336"/>
              <a:gd name="connsiteY196" fmla="*/ 2103937 h 2323145"/>
              <a:gd name="connsiteX197" fmla="*/ 2910360 w 11269336"/>
              <a:gd name="connsiteY197" fmla="*/ 2103444 h 2323145"/>
              <a:gd name="connsiteX198" fmla="*/ 2904507 w 11269336"/>
              <a:gd name="connsiteY198" fmla="*/ 2104326 h 2323145"/>
              <a:gd name="connsiteX199" fmla="*/ 2889503 w 11269336"/>
              <a:gd name="connsiteY199" fmla="*/ 2104443 h 2323145"/>
              <a:gd name="connsiteX200" fmla="*/ 2884480 w 11269336"/>
              <a:gd name="connsiteY200" fmla="*/ 2102626 h 2323145"/>
              <a:gd name="connsiteX201" fmla="*/ 2882689 w 11269336"/>
              <a:gd name="connsiteY201" fmla="*/ 2099228 h 2323145"/>
              <a:gd name="connsiteX202" fmla="*/ 2881291 w 11269336"/>
              <a:gd name="connsiteY202" fmla="*/ 2099618 h 2323145"/>
              <a:gd name="connsiteX203" fmla="*/ 2853979 w 11269336"/>
              <a:gd name="connsiteY203" fmla="*/ 2090388 h 2323145"/>
              <a:gd name="connsiteX204" fmla="*/ 2791790 w 11269336"/>
              <a:gd name="connsiteY204" fmla="*/ 2080332 h 2323145"/>
              <a:gd name="connsiteX205" fmla="*/ 2755844 w 11269336"/>
              <a:gd name="connsiteY205" fmla="*/ 2078874 h 2323145"/>
              <a:gd name="connsiteX206" fmla="*/ 2657742 w 11269336"/>
              <a:gd name="connsiteY206" fmla="*/ 2070179 h 2323145"/>
              <a:gd name="connsiteX207" fmla="*/ 2559549 w 11269336"/>
              <a:gd name="connsiteY207" fmla="*/ 2057873 h 2323145"/>
              <a:gd name="connsiteX208" fmla="*/ 2512054 w 11269336"/>
              <a:gd name="connsiteY208" fmla="*/ 2031671 h 2323145"/>
              <a:gd name="connsiteX209" fmla="*/ 2506437 w 11269336"/>
              <a:gd name="connsiteY209" fmla="*/ 2030918 h 2323145"/>
              <a:gd name="connsiteX210" fmla="*/ 2491752 w 11269336"/>
              <a:gd name="connsiteY210" fmla="*/ 2033906 h 2323145"/>
              <a:gd name="connsiteX211" fmla="*/ 2486338 w 11269336"/>
              <a:gd name="connsiteY211" fmla="*/ 2035862 h 2323145"/>
              <a:gd name="connsiteX212" fmla="*/ 2478186 w 11269336"/>
              <a:gd name="connsiteY212" fmla="*/ 2036953 h 2323145"/>
              <a:gd name="connsiteX213" fmla="*/ 2477950 w 11269336"/>
              <a:gd name="connsiteY213" fmla="*/ 2036715 h 2323145"/>
              <a:gd name="connsiteX214" fmla="*/ 2470381 w 11269336"/>
              <a:gd name="connsiteY214" fmla="*/ 2038256 h 2323145"/>
              <a:gd name="connsiteX215" fmla="*/ 2433781 w 11269336"/>
              <a:gd name="connsiteY215" fmla="*/ 2049140 h 2323145"/>
              <a:gd name="connsiteX216" fmla="*/ 2381172 w 11269336"/>
              <a:gd name="connsiteY216" fmla="*/ 2030645 h 2323145"/>
              <a:gd name="connsiteX217" fmla="*/ 2360198 w 11269336"/>
              <a:gd name="connsiteY217" fmla="*/ 2029059 h 2323145"/>
              <a:gd name="connsiteX218" fmla="*/ 2348815 w 11269336"/>
              <a:gd name="connsiteY218" fmla="*/ 2026798 h 2323145"/>
              <a:gd name="connsiteX219" fmla="*/ 2347988 w 11269336"/>
              <a:gd name="connsiteY219" fmla="*/ 2025745 h 2323145"/>
              <a:gd name="connsiteX220" fmla="*/ 2312920 w 11269336"/>
              <a:gd name="connsiteY220" fmla="*/ 2036311 h 2323145"/>
              <a:gd name="connsiteX221" fmla="*/ 2307986 w 11269336"/>
              <a:gd name="connsiteY221" fmla="*/ 2035583 h 2323145"/>
              <a:gd name="connsiteX222" fmla="*/ 2285481 w 11269336"/>
              <a:gd name="connsiteY222" fmla="*/ 2045197 h 2323145"/>
              <a:gd name="connsiteX223" fmla="*/ 2273666 w 11269336"/>
              <a:gd name="connsiteY223" fmla="*/ 2048710 h 2323145"/>
              <a:gd name="connsiteX224" fmla="*/ 2270719 w 11269336"/>
              <a:gd name="connsiteY224" fmla="*/ 2052702 h 2323145"/>
              <a:gd name="connsiteX225" fmla="*/ 2253080 w 11269336"/>
              <a:gd name="connsiteY225" fmla="*/ 2056363 h 2323145"/>
              <a:gd name="connsiteX226" fmla="*/ 2250906 w 11269336"/>
              <a:gd name="connsiteY226" fmla="*/ 2055654 h 2323145"/>
              <a:gd name="connsiteX227" fmla="*/ 2236905 w 11269336"/>
              <a:gd name="connsiteY227" fmla="*/ 2062882 h 2323145"/>
              <a:gd name="connsiteX228" fmla="*/ 2225830 w 11269336"/>
              <a:gd name="connsiteY228" fmla="*/ 2074027 h 2323145"/>
              <a:gd name="connsiteX229" fmla="*/ 2073776 w 11269336"/>
              <a:gd name="connsiteY229" fmla="*/ 2089244 h 2323145"/>
              <a:gd name="connsiteX230" fmla="*/ 1948256 w 11269336"/>
              <a:gd name="connsiteY230" fmla="*/ 2146616 h 2323145"/>
              <a:gd name="connsiteX231" fmla="*/ 1865582 w 11269336"/>
              <a:gd name="connsiteY231" fmla="*/ 2153738 h 2323145"/>
              <a:gd name="connsiteX232" fmla="*/ 1835210 w 11269336"/>
              <a:gd name="connsiteY232" fmla="*/ 2134244 h 2323145"/>
              <a:gd name="connsiteX233" fmla="*/ 1632661 w 11269336"/>
              <a:gd name="connsiteY233" fmla="*/ 2173882 h 2323145"/>
              <a:gd name="connsiteX234" fmla="*/ 1579590 w 11269336"/>
              <a:gd name="connsiteY234" fmla="*/ 2173680 h 2323145"/>
              <a:gd name="connsiteX235" fmla="*/ 1535601 w 11269336"/>
              <a:gd name="connsiteY235" fmla="*/ 2194590 h 2323145"/>
              <a:gd name="connsiteX236" fmla="*/ 1515594 w 11269336"/>
              <a:gd name="connsiteY236" fmla="*/ 2189622 h 2323145"/>
              <a:gd name="connsiteX237" fmla="*/ 1512113 w 11269336"/>
              <a:gd name="connsiteY237" fmla="*/ 2188534 h 2323145"/>
              <a:gd name="connsiteX238" fmla="*/ 1498838 w 11269336"/>
              <a:gd name="connsiteY238" fmla="*/ 2189213 h 2323145"/>
              <a:gd name="connsiteX239" fmla="*/ 1494279 w 11269336"/>
              <a:gd name="connsiteY239" fmla="*/ 2183112 h 2323145"/>
              <a:gd name="connsiteX240" fmla="*/ 1473714 w 11269336"/>
              <a:gd name="connsiteY240" fmla="*/ 2179625 h 2323145"/>
              <a:gd name="connsiteX241" fmla="*/ 1449503 w 11269336"/>
              <a:gd name="connsiteY241" fmla="*/ 2182633 h 2323145"/>
              <a:gd name="connsiteX242" fmla="*/ 1266687 w 11269336"/>
              <a:gd name="connsiteY242" fmla="*/ 2212688 h 2323145"/>
              <a:gd name="connsiteX243" fmla="*/ 1239614 w 11269336"/>
              <a:gd name="connsiteY243" fmla="*/ 2209727 h 2323145"/>
              <a:gd name="connsiteX244" fmla="*/ 1202436 w 11269336"/>
              <a:gd name="connsiteY244" fmla="*/ 2209817 h 2323145"/>
              <a:gd name="connsiteX245" fmla="*/ 1136097 w 11269336"/>
              <a:gd name="connsiteY245" fmla="*/ 2205112 h 2323145"/>
              <a:gd name="connsiteX246" fmla="*/ 988232 w 11269336"/>
              <a:gd name="connsiteY246" fmla="*/ 2235635 h 2323145"/>
              <a:gd name="connsiteX247" fmla="*/ 981959 w 11269336"/>
              <a:gd name="connsiteY247" fmla="*/ 2231607 h 2323145"/>
              <a:gd name="connsiteX248" fmla="*/ 938600 w 11269336"/>
              <a:gd name="connsiteY248" fmla="*/ 2238113 h 2323145"/>
              <a:gd name="connsiteX249" fmla="*/ 791788 w 11269336"/>
              <a:gd name="connsiteY249" fmla="*/ 2293224 h 2323145"/>
              <a:gd name="connsiteX250" fmla="*/ 706914 w 11269336"/>
              <a:gd name="connsiteY250" fmla="*/ 2305046 h 2323145"/>
              <a:gd name="connsiteX251" fmla="*/ 675971 w 11269336"/>
              <a:gd name="connsiteY251" fmla="*/ 2304030 h 2323145"/>
              <a:gd name="connsiteX252" fmla="*/ 624180 w 11269336"/>
              <a:gd name="connsiteY252" fmla="*/ 2302650 h 2323145"/>
              <a:gd name="connsiteX253" fmla="*/ 583453 w 11269336"/>
              <a:gd name="connsiteY253" fmla="*/ 2288788 h 2323145"/>
              <a:gd name="connsiteX254" fmla="*/ 540946 w 11269336"/>
              <a:gd name="connsiteY254" fmla="*/ 2292721 h 2323145"/>
              <a:gd name="connsiteX255" fmla="*/ 533680 w 11269336"/>
              <a:gd name="connsiteY255" fmla="*/ 2310233 h 2323145"/>
              <a:gd name="connsiteX256" fmla="*/ 487366 w 11269336"/>
              <a:gd name="connsiteY256" fmla="*/ 2309053 h 2323145"/>
              <a:gd name="connsiteX257" fmla="*/ 416820 w 11269336"/>
              <a:gd name="connsiteY257" fmla="*/ 2305443 h 2323145"/>
              <a:gd name="connsiteX258" fmla="*/ 376805 w 11269336"/>
              <a:gd name="connsiteY258" fmla="*/ 2307647 h 2323145"/>
              <a:gd name="connsiteX259" fmla="*/ 266777 w 11269336"/>
              <a:gd name="connsiteY259" fmla="*/ 2309012 h 2323145"/>
              <a:gd name="connsiteX260" fmla="*/ 156013 w 11269336"/>
              <a:gd name="connsiteY260" fmla="*/ 2306832 h 2323145"/>
              <a:gd name="connsiteX261" fmla="*/ 87258 w 11269336"/>
              <a:gd name="connsiteY261" fmla="*/ 2285511 h 2323145"/>
              <a:gd name="connsiteX262" fmla="*/ 23798 w 11269336"/>
              <a:gd name="connsiteY262" fmla="*/ 2281822 h 2323145"/>
              <a:gd name="connsiteX263" fmla="*/ 0 w 11269336"/>
              <a:gd name="connsiteY263" fmla="*/ 2285369 h 2323145"/>
              <a:gd name="connsiteX264" fmla="*/ 0 w 11269336"/>
              <a:gd name="connsiteY26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9062863 w 11269336"/>
              <a:gd name="connsiteY22" fmla="*/ 754656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33444 w 11269336"/>
              <a:gd name="connsiteY144" fmla="*/ 2181200 h 2323145"/>
              <a:gd name="connsiteX145" fmla="*/ 4492832 w 11269336"/>
              <a:gd name="connsiteY145" fmla="*/ 2188033 h 2323145"/>
              <a:gd name="connsiteX146" fmla="*/ 4467257 w 11269336"/>
              <a:gd name="connsiteY146" fmla="*/ 2196121 h 2323145"/>
              <a:gd name="connsiteX147" fmla="*/ 4459937 w 11269336"/>
              <a:gd name="connsiteY147" fmla="*/ 2195182 h 2323145"/>
              <a:gd name="connsiteX148" fmla="*/ 4433312 w 11269336"/>
              <a:gd name="connsiteY148" fmla="*/ 2199004 h 2323145"/>
              <a:gd name="connsiteX149" fmla="*/ 4420601 w 11269336"/>
              <a:gd name="connsiteY149" fmla="*/ 2205158 h 2323145"/>
              <a:gd name="connsiteX150" fmla="*/ 4405765 w 11269336"/>
              <a:gd name="connsiteY150" fmla="*/ 2199902 h 2323145"/>
              <a:gd name="connsiteX151" fmla="*/ 4401354 w 11269336"/>
              <a:gd name="connsiteY151" fmla="*/ 2194745 h 2323145"/>
              <a:gd name="connsiteX152" fmla="*/ 4383151 w 11269336"/>
              <a:gd name="connsiteY152" fmla="*/ 2201140 h 2323145"/>
              <a:gd name="connsiteX153" fmla="*/ 4366646 w 11269336"/>
              <a:gd name="connsiteY153" fmla="*/ 2198564 h 2323145"/>
              <a:gd name="connsiteX154" fmla="*/ 4354009 w 11269336"/>
              <a:gd name="connsiteY154" fmla="*/ 2204984 h 2323145"/>
              <a:gd name="connsiteX155" fmla="*/ 4348284 w 11269336"/>
              <a:gd name="connsiteY155" fmla="*/ 2205270 h 2323145"/>
              <a:gd name="connsiteX156" fmla="*/ 4333906 w 11269336"/>
              <a:gd name="connsiteY156" fmla="*/ 2205251 h 2323145"/>
              <a:gd name="connsiteX157" fmla="*/ 4308819 w 11269336"/>
              <a:gd name="connsiteY157" fmla="*/ 2203822 h 2323145"/>
              <a:gd name="connsiteX158" fmla="*/ 4301210 w 11269336"/>
              <a:gd name="connsiteY158" fmla="*/ 2204456 h 2323145"/>
              <a:gd name="connsiteX159" fmla="*/ 4283095 w 11269336"/>
              <a:gd name="connsiteY159" fmla="*/ 2198177 h 2323145"/>
              <a:gd name="connsiteX160" fmla="*/ 4250119 w 11269336"/>
              <a:gd name="connsiteY160" fmla="*/ 2196342 h 2323145"/>
              <a:gd name="connsiteX161" fmla="*/ 4189203 w 11269336"/>
              <a:gd name="connsiteY161" fmla="*/ 2178994 h 2323145"/>
              <a:gd name="connsiteX162" fmla="*/ 4154035 w 11269336"/>
              <a:gd name="connsiteY162" fmla="*/ 2171950 h 2323145"/>
              <a:gd name="connsiteX163" fmla="*/ 4129569 w 11269336"/>
              <a:gd name="connsiteY163" fmla="*/ 2163850 h 2323145"/>
              <a:gd name="connsiteX164" fmla="*/ 4061250 w 11269336"/>
              <a:gd name="connsiteY164" fmla="*/ 2159236 h 2323145"/>
              <a:gd name="connsiteX165" fmla="*/ 3945480 w 11269336"/>
              <a:gd name="connsiteY165" fmla="*/ 2158279 h 2323145"/>
              <a:gd name="connsiteX166" fmla="*/ 3921468 w 11269336"/>
              <a:gd name="connsiteY166" fmla="*/ 2156588 h 2323145"/>
              <a:gd name="connsiteX167" fmla="*/ 3903348 w 11269336"/>
              <a:gd name="connsiteY167" fmla="*/ 2149220 h 2323145"/>
              <a:gd name="connsiteX168" fmla="*/ 3901342 w 11269336"/>
              <a:gd name="connsiteY168" fmla="*/ 2142355 h 2323145"/>
              <a:gd name="connsiteX169" fmla="*/ 3888539 w 11269336"/>
              <a:gd name="connsiteY169" fmla="*/ 2140476 h 2323145"/>
              <a:gd name="connsiteX170" fmla="*/ 3885662 w 11269336"/>
              <a:gd name="connsiteY170" fmla="*/ 2138740 h 2323145"/>
              <a:gd name="connsiteX171" fmla="*/ 3868627 w 11269336"/>
              <a:gd name="connsiteY171" fmla="*/ 2130023 h 2323145"/>
              <a:gd name="connsiteX172" fmla="*/ 3819177 w 11269336"/>
              <a:gd name="connsiteY172" fmla="*/ 2142111 h 2323145"/>
              <a:gd name="connsiteX173" fmla="*/ 3769100 w 11269336"/>
              <a:gd name="connsiteY173" fmla="*/ 2131731 h 2323145"/>
              <a:gd name="connsiteX174" fmla="*/ 3562752 w 11269336"/>
              <a:gd name="connsiteY174" fmla="*/ 2131785 h 2323145"/>
              <a:gd name="connsiteX175" fmla="*/ 3541402 w 11269336"/>
              <a:gd name="connsiteY175" fmla="*/ 2106821 h 2323145"/>
              <a:gd name="connsiteX176" fmla="*/ 3365341 w 11269336"/>
              <a:gd name="connsiteY176" fmla="*/ 2077638 h 2323145"/>
              <a:gd name="connsiteX177" fmla="*/ 3170922 w 11269336"/>
              <a:gd name="connsiteY177" fmla="*/ 2115957 h 2323145"/>
              <a:gd name="connsiteX178" fmla="*/ 3156256 w 11269336"/>
              <a:gd name="connsiteY178" fmla="*/ 2124773 h 2323145"/>
              <a:gd name="connsiteX179" fmla="*/ 3140298 w 11269336"/>
              <a:gd name="connsiteY179" fmla="*/ 2129182 h 2323145"/>
              <a:gd name="connsiteX180" fmla="*/ 3138514 w 11269336"/>
              <a:gd name="connsiteY180" fmla="*/ 2128069 h 2323145"/>
              <a:gd name="connsiteX181" fmla="*/ 3120467 w 11269336"/>
              <a:gd name="connsiteY181" fmla="*/ 2128281 h 2323145"/>
              <a:gd name="connsiteX182" fmla="*/ 3116175 w 11269336"/>
              <a:gd name="connsiteY182" fmla="*/ 2131633 h 2323145"/>
              <a:gd name="connsiteX183" fmla="*/ 3103685 w 11269336"/>
              <a:gd name="connsiteY183" fmla="*/ 2132814 h 2323145"/>
              <a:gd name="connsiteX184" fmla="*/ 3078794 w 11269336"/>
              <a:gd name="connsiteY184" fmla="*/ 2137935 h 2323145"/>
              <a:gd name="connsiteX185" fmla="*/ 3074407 w 11269336"/>
              <a:gd name="connsiteY185" fmla="*/ 2136274 h 2323145"/>
              <a:gd name="connsiteX186" fmla="*/ 3037285 w 11269336"/>
              <a:gd name="connsiteY186" fmla="*/ 2139919 h 2323145"/>
              <a:gd name="connsiteX187" fmla="*/ 3036901 w 11269336"/>
              <a:gd name="connsiteY187" fmla="*/ 2138726 h 2323145"/>
              <a:gd name="connsiteX188" fmla="*/ 3026996 w 11269336"/>
              <a:gd name="connsiteY188" fmla="*/ 2134322 h 2323145"/>
              <a:gd name="connsiteX189" fmla="*/ 3007772 w 11269336"/>
              <a:gd name="connsiteY189" fmla="*/ 2128742 h 2323145"/>
              <a:gd name="connsiteX190" fmla="*/ 2965030 w 11269336"/>
              <a:gd name="connsiteY190" fmla="*/ 2100494 h 2323145"/>
              <a:gd name="connsiteX191" fmla="*/ 2926342 w 11269336"/>
              <a:gd name="connsiteY191" fmla="*/ 2104155 h 2323145"/>
              <a:gd name="connsiteX192" fmla="*/ 2918608 w 11269336"/>
              <a:gd name="connsiteY192" fmla="*/ 2104215 h 2323145"/>
              <a:gd name="connsiteX193" fmla="*/ 2918475 w 11269336"/>
              <a:gd name="connsiteY193" fmla="*/ 2103937 h 2323145"/>
              <a:gd name="connsiteX194" fmla="*/ 2910360 w 11269336"/>
              <a:gd name="connsiteY194" fmla="*/ 2103444 h 2323145"/>
              <a:gd name="connsiteX195" fmla="*/ 2904507 w 11269336"/>
              <a:gd name="connsiteY195" fmla="*/ 2104326 h 2323145"/>
              <a:gd name="connsiteX196" fmla="*/ 2889503 w 11269336"/>
              <a:gd name="connsiteY196" fmla="*/ 2104443 h 2323145"/>
              <a:gd name="connsiteX197" fmla="*/ 2884480 w 11269336"/>
              <a:gd name="connsiteY197" fmla="*/ 2102626 h 2323145"/>
              <a:gd name="connsiteX198" fmla="*/ 2882689 w 11269336"/>
              <a:gd name="connsiteY198" fmla="*/ 2099228 h 2323145"/>
              <a:gd name="connsiteX199" fmla="*/ 2881291 w 11269336"/>
              <a:gd name="connsiteY199" fmla="*/ 2099618 h 2323145"/>
              <a:gd name="connsiteX200" fmla="*/ 2853979 w 11269336"/>
              <a:gd name="connsiteY200" fmla="*/ 2090388 h 2323145"/>
              <a:gd name="connsiteX201" fmla="*/ 2791790 w 11269336"/>
              <a:gd name="connsiteY201" fmla="*/ 2080332 h 2323145"/>
              <a:gd name="connsiteX202" fmla="*/ 2755844 w 11269336"/>
              <a:gd name="connsiteY202" fmla="*/ 2078874 h 2323145"/>
              <a:gd name="connsiteX203" fmla="*/ 2657742 w 11269336"/>
              <a:gd name="connsiteY203" fmla="*/ 2070179 h 2323145"/>
              <a:gd name="connsiteX204" fmla="*/ 2559549 w 11269336"/>
              <a:gd name="connsiteY204" fmla="*/ 2057873 h 2323145"/>
              <a:gd name="connsiteX205" fmla="*/ 2512054 w 11269336"/>
              <a:gd name="connsiteY205" fmla="*/ 2031671 h 2323145"/>
              <a:gd name="connsiteX206" fmla="*/ 2506437 w 11269336"/>
              <a:gd name="connsiteY206" fmla="*/ 2030918 h 2323145"/>
              <a:gd name="connsiteX207" fmla="*/ 2491752 w 11269336"/>
              <a:gd name="connsiteY207" fmla="*/ 2033906 h 2323145"/>
              <a:gd name="connsiteX208" fmla="*/ 2486338 w 11269336"/>
              <a:gd name="connsiteY208" fmla="*/ 2035862 h 2323145"/>
              <a:gd name="connsiteX209" fmla="*/ 2478186 w 11269336"/>
              <a:gd name="connsiteY209" fmla="*/ 2036953 h 2323145"/>
              <a:gd name="connsiteX210" fmla="*/ 2477950 w 11269336"/>
              <a:gd name="connsiteY210" fmla="*/ 2036715 h 2323145"/>
              <a:gd name="connsiteX211" fmla="*/ 2470381 w 11269336"/>
              <a:gd name="connsiteY211" fmla="*/ 2038256 h 2323145"/>
              <a:gd name="connsiteX212" fmla="*/ 2433781 w 11269336"/>
              <a:gd name="connsiteY212" fmla="*/ 2049140 h 2323145"/>
              <a:gd name="connsiteX213" fmla="*/ 2381172 w 11269336"/>
              <a:gd name="connsiteY213" fmla="*/ 2030645 h 2323145"/>
              <a:gd name="connsiteX214" fmla="*/ 2360198 w 11269336"/>
              <a:gd name="connsiteY214" fmla="*/ 2029059 h 2323145"/>
              <a:gd name="connsiteX215" fmla="*/ 2348815 w 11269336"/>
              <a:gd name="connsiteY215" fmla="*/ 2026798 h 2323145"/>
              <a:gd name="connsiteX216" fmla="*/ 2347988 w 11269336"/>
              <a:gd name="connsiteY216" fmla="*/ 2025745 h 2323145"/>
              <a:gd name="connsiteX217" fmla="*/ 2312920 w 11269336"/>
              <a:gd name="connsiteY217" fmla="*/ 2036311 h 2323145"/>
              <a:gd name="connsiteX218" fmla="*/ 2307986 w 11269336"/>
              <a:gd name="connsiteY218" fmla="*/ 2035583 h 2323145"/>
              <a:gd name="connsiteX219" fmla="*/ 2285481 w 11269336"/>
              <a:gd name="connsiteY219" fmla="*/ 2045197 h 2323145"/>
              <a:gd name="connsiteX220" fmla="*/ 2273666 w 11269336"/>
              <a:gd name="connsiteY220" fmla="*/ 2048710 h 2323145"/>
              <a:gd name="connsiteX221" fmla="*/ 2270719 w 11269336"/>
              <a:gd name="connsiteY221" fmla="*/ 2052702 h 2323145"/>
              <a:gd name="connsiteX222" fmla="*/ 2253080 w 11269336"/>
              <a:gd name="connsiteY222" fmla="*/ 2056363 h 2323145"/>
              <a:gd name="connsiteX223" fmla="*/ 2250906 w 11269336"/>
              <a:gd name="connsiteY223" fmla="*/ 2055654 h 2323145"/>
              <a:gd name="connsiteX224" fmla="*/ 2236905 w 11269336"/>
              <a:gd name="connsiteY224" fmla="*/ 2062882 h 2323145"/>
              <a:gd name="connsiteX225" fmla="*/ 2225830 w 11269336"/>
              <a:gd name="connsiteY225" fmla="*/ 2074027 h 2323145"/>
              <a:gd name="connsiteX226" fmla="*/ 2073776 w 11269336"/>
              <a:gd name="connsiteY226" fmla="*/ 2089244 h 2323145"/>
              <a:gd name="connsiteX227" fmla="*/ 1948256 w 11269336"/>
              <a:gd name="connsiteY227" fmla="*/ 2146616 h 2323145"/>
              <a:gd name="connsiteX228" fmla="*/ 1865582 w 11269336"/>
              <a:gd name="connsiteY228" fmla="*/ 2153738 h 2323145"/>
              <a:gd name="connsiteX229" fmla="*/ 1835210 w 11269336"/>
              <a:gd name="connsiteY229" fmla="*/ 2134244 h 2323145"/>
              <a:gd name="connsiteX230" fmla="*/ 1632661 w 11269336"/>
              <a:gd name="connsiteY230" fmla="*/ 2173882 h 2323145"/>
              <a:gd name="connsiteX231" fmla="*/ 1579590 w 11269336"/>
              <a:gd name="connsiteY231" fmla="*/ 2173680 h 2323145"/>
              <a:gd name="connsiteX232" fmla="*/ 1535601 w 11269336"/>
              <a:gd name="connsiteY232" fmla="*/ 2194590 h 2323145"/>
              <a:gd name="connsiteX233" fmla="*/ 1515594 w 11269336"/>
              <a:gd name="connsiteY233" fmla="*/ 2189622 h 2323145"/>
              <a:gd name="connsiteX234" fmla="*/ 1512113 w 11269336"/>
              <a:gd name="connsiteY234" fmla="*/ 2188534 h 2323145"/>
              <a:gd name="connsiteX235" fmla="*/ 1498838 w 11269336"/>
              <a:gd name="connsiteY235" fmla="*/ 2189213 h 2323145"/>
              <a:gd name="connsiteX236" fmla="*/ 1494279 w 11269336"/>
              <a:gd name="connsiteY236" fmla="*/ 2183112 h 2323145"/>
              <a:gd name="connsiteX237" fmla="*/ 1473714 w 11269336"/>
              <a:gd name="connsiteY237" fmla="*/ 2179625 h 2323145"/>
              <a:gd name="connsiteX238" fmla="*/ 1449503 w 11269336"/>
              <a:gd name="connsiteY238" fmla="*/ 2182633 h 2323145"/>
              <a:gd name="connsiteX239" fmla="*/ 1266687 w 11269336"/>
              <a:gd name="connsiteY239" fmla="*/ 2212688 h 2323145"/>
              <a:gd name="connsiteX240" fmla="*/ 1239614 w 11269336"/>
              <a:gd name="connsiteY240" fmla="*/ 2209727 h 2323145"/>
              <a:gd name="connsiteX241" fmla="*/ 1202436 w 11269336"/>
              <a:gd name="connsiteY241" fmla="*/ 2209817 h 2323145"/>
              <a:gd name="connsiteX242" fmla="*/ 1136097 w 11269336"/>
              <a:gd name="connsiteY242" fmla="*/ 2205112 h 2323145"/>
              <a:gd name="connsiteX243" fmla="*/ 988232 w 11269336"/>
              <a:gd name="connsiteY243" fmla="*/ 2235635 h 2323145"/>
              <a:gd name="connsiteX244" fmla="*/ 981959 w 11269336"/>
              <a:gd name="connsiteY244" fmla="*/ 2231607 h 2323145"/>
              <a:gd name="connsiteX245" fmla="*/ 938600 w 11269336"/>
              <a:gd name="connsiteY245" fmla="*/ 2238113 h 2323145"/>
              <a:gd name="connsiteX246" fmla="*/ 791788 w 11269336"/>
              <a:gd name="connsiteY246" fmla="*/ 2293224 h 2323145"/>
              <a:gd name="connsiteX247" fmla="*/ 706914 w 11269336"/>
              <a:gd name="connsiteY247" fmla="*/ 2305046 h 2323145"/>
              <a:gd name="connsiteX248" fmla="*/ 675971 w 11269336"/>
              <a:gd name="connsiteY248" fmla="*/ 2304030 h 2323145"/>
              <a:gd name="connsiteX249" fmla="*/ 624180 w 11269336"/>
              <a:gd name="connsiteY249" fmla="*/ 2302650 h 2323145"/>
              <a:gd name="connsiteX250" fmla="*/ 583453 w 11269336"/>
              <a:gd name="connsiteY250" fmla="*/ 2288788 h 2323145"/>
              <a:gd name="connsiteX251" fmla="*/ 540946 w 11269336"/>
              <a:gd name="connsiteY251" fmla="*/ 2292721 h 2323145"/>
              <a:gd name="connsiteX252" fmla="*/ 533680 w 11269336"/>
              <a:gd name="connsiteY252" fmla="*/ 2310233 h 2323145"/>
              <a:gd name="connsiteX253" fmla="*/ 487366 w 11269336"/>
              <a:gd name="connsiteY253" fmla="*/ 2309053 h 2323145"/>
              <a:gd name="connsiteX254" fmla="*/ 416820 w 11269336"/>
              <a:gd name="connsiteY254" fmla="*/ 2305443 h 2323145"/>
              <a:gd name="connsiteX255" fmla="*/ 376805 w 11269336"/>
              <a:gd name="connsiteY255" fmla="*/ 2307647 h 2323145"/>
              <a:gd name="connsiteX256" fmla="*/ 266777 w 11269336"/>
              <a:gd name="connsiteY256" fmla="*/ 2309012 h 2323145"/>
              <a:gd name="connsiteX257" fmla="*/ 156013 w 11269336"/>
              <a:gd name="connsiteY257" fmla="*/ 2306832 h 2323145"/>
              <a:gd name="connsiteX258" fmla="*/ 87258 w 11269336"/>
              <a:gd name="connsiteY258" fmla="*/ 2285511 h 2323145"/>
              <a:gd name="connsiteX259" fmla="*/ 23798 w 11269336"/>
              <a:gd name="connsiteY259" fmla="*/ 2281822 h 2323145"/>
              <a:gd name="connsiteX260" fmla="*/ 0 w 11269336"/>
              <a:gd name="connsiteY260" fmla="*/ 2285369 h 2323145"/>
              <a:gd name="connsiteX261" fmla="*/ 0 w 11269336"/>
              <a:gd name="connsiteY26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593061 w 11269336"/>
              <a:gd name="connsiteY142" fmla="*/ 2171597 h 2323145"/>
              <a:gd name="connsiteX143" fmla="*/ 4533444 w 11269336"/>
              <a:gd name="connsiteY143" fmla="*/ 2181200 h 2323145"/>
              <a:gd name="connsiteX144" fmla="*/ 4492832 w 11269336"/>
              <a:gd name="connsiteY144" fmla="*/ 2188033 h 2323145"/>
              <a:gd name="connsiteX145" fmla="*/ 4467257 w 11269336"/>
              <a:gd name="connsiteY145" fmla="*/ 2196121 h 2323145"/>
              <a:gd name="connsiteX146" fmla="*/ 4459937 w 11269336"/>
              <a:gd name="connsiteY146" fmla="*/ 2195182 h 2323145"/>
              <a:gd name="connsiteX147" fmla="*/ 4433312 w 11269336"/>
              <a:gd name="connsiteY147" fmla="*/ 2199004 h 2323145"/>
              <a:gd name="connsiteX148" fmla="*/ 4420601 w 11269336"/>
              <a:gd name="connsiteY148" fmla="*/ 2205158 h 2323145"/>
              <a:gd name="connsiteX149" fmla="*/ 4405765 w 11269336"/>
              <a:gd name="connsiteY149" fmla="*/ 2199902 h 2323145"/>
              <a:gd name="connsiteX150" fmla="*/ 4401354 w 11269336"/>
              <a:gd name="connsiteY150" fmla="*/ 2194745 h 2323145"/>
              <a:gd name="connsiteX151" fmla="*/ 4383151 w 11269336"/>
              <a:gd name="connsiteY151" fmla="*/ 2201140 h 2323145"/>
              <a:gd name="connsiteX152" fmla="*/ 4366646 w 11269336"/>
              <a:gd name="connsiteY152" fmla="*/ 2198564 h 2323145"/>
              <a:gd name="connsiteX153" fmla="*/ 4354009 w 11269336"/>
              <a:gd name="connsiteY153" fmla="*/ 2204984 h 2323145"/>
              <a:gd name="connsiteX154" fmla="*/ 4348284 w 11269336"/>
              <a:gd name="connsiteY154" fmla="*/ 2205270 h 2323145"/>
              <a:gd name="connsiteX155" fmla="*/ 4333906 w 11269336"/>
              <a:gd name="connsiteY155" fmla="*/ 2205251 h 2323145"/>
              <a:gd name="connsiteX156" fmla="*/ 4308819 w 11269336"/>
              <a:gd name="connsiteY156" fmla="*/ 2203822 h 2323145"/>
              <a:gd name="connsiteX157" fmla="*/ 4301210 w 11269336"/>
              <a:gd name="connsiteY157" fmla="*/ 2204456 h 2323145"/>
              <a:gd name="connsiteX158" fmla="*/ 4283095 w 11269336"/>
              <a:gd name="connsiteY158" fmla="*/ 2198177 h 2323145"/>
              <a:gd name="connsiteX159" fmla="*/ 4250119 w 11269336"/>
              <a:gd name="connsiteY159" fmla="*/ 2196342 h 2323145"/>
              <a:gd name="connsiteX160" fmla="*/ 4189203 w 11269336"/>
              <a:gd name="connsiteY160" fmla="*/ 2178994 h 2323145"/>
              <a:gd name="connsiteX161" fmla="*/ 4154035 w 11269336"/>
              <a:gd name="connsiteY161" fmla="*/ 2171950 h 2323145"/>
              <a:gd name="connsiteX162" fmla="*/ 4129569 w 11269336"/>
              <a:gd name="connsiteY162" fmla="*/ 2163850 h 2323145"/>
              <a:gd name="connsiteX163" fmla="*/ 4061250 w 11269336"/>
              <a:gd name="connsiteY163" fmla="*/ 2159236 h 2323145"/>
              <a:gd name="connsiteX164" fmla="*/ 3945480 w 11269336"/>
              <a:gd name="connsiteY164" fmla="*/ 2158279 h 2323145"/>
              <a:gd name="connsiteX165" fmla="*/ 3921468 w 11269336"/>
              <a:gd name="connsiteY165" fmla="*/ 2156588 h 2323145"/>
              <a:gd name="connsiteX166" fmla="*/ 3903348 w 11269336"/>
              <a:gd name="connsiteY166" fmla="*/ 2149220 h 2323145"/>
              <a:gd name="connsiteX167" fmla="*/ 3901342 w 11269336"/>
              <a:gd name="connsiteY167" fmla="*/ 2142355 h 2323145"/>
              <a:gd name="connsiteX168" fmla="*/ 3888539 w 11269336"/>
              <a:gd name="connsiteY168" fmla="*/ 2140476 h 2323145"/>
              <a:gd name="connsiteX169" fmla="*/ 3885662 w 11269336"/>
              <a:gd name="connsiteY169" fmla="*/ 2138740 h 2323145"/>
              <a:gd name="connsiteX170" fmla="*/ 3868627 w 11269336"/>
              <a:gd name="connsiteY170" fmla="*/ 2130023 h 2323145"/>
              <a:gd name="connsiteX171" fmla="*/ 3819177 w 11269336"/>
              <a:gd name="connsiteY171" fmla="*/ 2142111 h 2323145"/>
              <a:gd name="connsiteX172" fmla="*/ 3769100 w 11269336"/>
              <a:gd name="connsiteY172" fmla="*/ 2131731 h 2323145"/>
              <a:gd name="connsiteX173" fmla="*/ 3562752 w 11269336"/>
              <a:gd name="connsiteY173" fmla="*/ 2131785 h 2323145"/>
              <a:gd name="connsiteX174" fmla="*/ 3541402 w 11269336"/>
              <a:gd name="connsiteY174" fmla="*/ 2106821 h 2323145"/>
              <a:gd name="connsiteX175" fmla="*/ 3365341 w 11269336"/>
              <a:gd name="connsiteY175" fmla="*/ 2077638 h 2323145"/>
              <a:gd name="connsiteX176" fmla="*/ 3170922 w 11269336"/>
              <a:gd name="connsiteY176" fmla="*/ 2115957 h 2323145"/>
              <a:gd name="connsiteX177" fmla="*/ 3156256 w 11269336"/>
              <a:gd name="connsiteY177" fmla="*/ 2124773 h 2323145"/>
              <a:gd name="connsiteX178" fmla="*/ 3140298 w 11269336"/>
              <a:gd name="connsiteY178" fmla="*/ 2129182 h 2323145"/>
              <a:gd name="connsiteX179" fmla="*/ 3138514 w 11269336"/>
              <a:gd name="connsiteY179" fmla="*/ 2128069 h 2323145"/>
              <a:gd name="connsiteX180" fmla="*/ 3120467 w 11269336"/>
              <a:gd name="connsiteY180" fmla="*/ 2128281 h 2323145"/>
              <a:gd name="connsiteX181" fmla="*/ 3116175 w 11269336"/>
              <a:gd name="connsiteY181" fmla="*/ 2131633 h 2323145"/>
              <a:gd name="connsiteX182" fmla="*/ 3103685 w 11269336"/>
              <a:gd name="connsiteY182" fmla="*/ 2132814 h 2323145"/>
              <a:gd name="connsiteX183" fmla="*/ 3078794 w 11269336"/>
              <a:gd name="connsiteY183" fmla="*/ 2137935 h 2323145"/>
              <a:gd name="connsiteX184" fmla="*/ 3074407 w 11269336"/>
              <a:gd name="connsiteY184" fmla="*/ 2136274 h 2323145"/>
              <a:gd name="connsiteX185" fmla="*/ 3037285 w 11269336"/>
              <a:gd name="connsiteY185" fmla="*/ 2139919 h 2323145"/>
              <a:gd name="connsiteX186" fmla="*/ 3036901 w 11269336"/>
              <a:gd name="connsiteY186" fmla="*/ 2138726 h 2323145"/>
              <a:gd name="connsiteX187" fmla="*/ 3026996 w 11269336"/>
              <a:gd name="connsiteY187" fmla="*/ 2134322 h 2323145"/>
              <a:gd name="connsiteX188" fmla="*/ 3007772 w 11269336"/>
              <a:gd name="connsiteY188" fmla="*/ 2128742 h 2323145"/>
              <a:gd name="connsiteX189" fmla="*/ 2965030 w 11269336"/>
              <a:gd name="connsiteY189" fmla="*/ 2100494 h 2323145"/>
              <a:gd name="connsiteX190" fmla="*/ 2926342 w 11269336"/>
              <a:gd name="connsiteY190" fmla="*/ 2104155 h 2323145"/>
              <a:gd name="connsiteX191" fmla="*/ 2918608 w 11269336"/>
              <a:gd name="connsiteY191" fmla="*/ 2104215 h 2323145"/>
              <a:gd name="connsiteX192" fmla="*/ 2918475 w 11269336"/>
              <a:gd name="connsiteY192" fmla="*/ 2103937 h 2323145"/>
              <a:gd name="connsiteX193" fmla="*/ 2910360 w 11269336"/>
              <a:gd name="connsiteY193" fmla="*/ 2103444 h 2323145"/>
              <a:gd name="connsiteX194" fmla="*/ 2904507 w 11269336"/>
              <a:gd name="connsiteY194" fmla="*/ 2104326 h 2323145"/>
              <a:gd name="connsiteX195" fmla="*/ 2889503 w 11269336"/>
              <a:gd name="connsiteY195" fmla="*/ 2104443 h 2323145"/>
              <a:gd name="connsiteX196" fmla="*/ 2884480 w 11269336"/>
              <a:gd name="connsiteY196" fmla="*/ 2102626 h 2323145"/>
              <a:gd name="connsiteX197" fmla="*/ 2882689 w 11269336"/>
              <a:gd name="connsiteY197" fmla="*/ 2099228 h 2323145"/>
              <a:gd name="connsiteX198" fmla="*/ 2881291 w 11269336"/>
              <a:gd name="connsiteY198" fmla="*/ 2099618 h 2323145"/>
              <a:gd name="connsiteX199" fmla="*/ 2853979 w 11269336"/>
              <a:gd name="connsiteY199" fmla="*/ 2090388 h 2323145"/>
              <a:gd name="connsiteX200" fmla="*/ 2791790 w 11269336"/>
              <a:gd name="connsiteY200" fmla="*/ 2080332 h 2323145"/>
              <a:gd name="connsiteX201" fmla="*/ 2755844 w 11269336"/>
              <a:gd name="connsiteY201" fmla="*/ 2078874 h 2323145"/>
              <a:gd name="connsiteX202" fmla="*/ 2657742 w 11269336"/>
              <a:gd name="connsiteY202" fmla="*/ 2070179 h 2323145"/>
              <a:gd name="connsiteX203" fmla="*/ 2559549 w 11269336"/>
              <a:gd name="connsiteY203" fmla="*/ 2057873 h 2323145"/>
              <a:gd name="connsiteX204" fmla="*/ 2512054 w 11269336"/>
              <a:gd name="connsiteY204" fmla="*/ 2031671 h 2323145"/>
              <a:gd name="connsiteX205" fmla="*/ 2506437 w 11269336"/>
              <a:gd name="connsiteY205" fmla="*/ 2030918 h 2323145"/>
              <a:gd name="connsiteX206" fmla="*/ 2491752 w 11269336"/>
              <a:gd name="connsiteY206" fmla="*/ 2033906 h 2323145"/>
              <a:gd name="connsiteX207" fmla="*/ 2486338 w 11269336"/>
              <a:gd name="connsiteY207" fmla="*/ 2035862 h 2323145"/>
              <a:gd name="connsiteX208" fmla="*/ 2478186 w 11269336"/>
              <a:gd name="connsiteY208" fmla="*/ 2036953 h 2323145"/>
              <a:gd name="connsiteX209" fmla="*/ 2477950 w 11269336"/>
              <a:gd name="connsiteY209" fmla="*/ 2036715 h 2323145"/>
              <a:gd name="connsiteX210" fmla="*/ 2470381 w 11269336"/>
              <a:gd name="connsiteY210" fmla="*/ 2038256 h 2323145"/>
              <a:gd name="connsiteX211" fmla="*/ 2433781 w 11269336"/>
              <a:gd name="connsiteY211" fmla="*/ 2049140 h 2323145"/>
              <a:gd name="connsiteX212" fmla="*/ 2381172 w 11269336"/>
              <a:gd name="connsiteY212" fmla="*/ 2030645 h 2323145"/>
              <a:gd name="connsiteX213" fmla="*/ 2360198 w 11269336"/>
              <a:gd name="connsiteY213" fmla="*/ 2029059 h 2323145"/>
              <a:gd name="connsiteX214" fmla="*/ 2348815 w 11269336"/>
              <a:gd name="connsiteY214" fmla="*/ 2026798 h 2323145"/>
              <a:gd name="connsiteX215" fmla="*/ 2347988 w 11269336"/>
              <a:gd name="connsiteY215" fmla="*/ 2025745 h 2323145"/>
              <a:gd name="connsiteX216" fmla="*/ 2312920 w 11269336"/>
              <a:gd name="connsiteY216" fmla="*/ 2036311 h 2323145"/>
              <a:gd name="connsiteX217" fmla="*/ 2307986 w 11269336"/>
              <a:gd name="connsiteY217" fmla="*/ 2035583 h 2323145"/>
              <a:gd name="connsiteX218" fmla="*/ 2285481 w 11269336"/>
              <a:gd name="connsiteY218" fmla="*/ 2045197 h 2323145"/>
              <a:gd name="connsiteX219" fmla="*/ 2273666 w 11269336"/>
              <a:gd name="connsiteY219" fmla="*/ 2048710 h 2323145"/>
              <a:gd name="connsiteX220" fmla="*/ 2270719 w 11269336"/>
              <a:gd name="connsiteY220" fmla="*/ 2052702 h 2323145"/>
              <a:gd name="connsiteX221" fmla="*/ 2253080 w 11269336"/>
              <a:gd name="connsiteY221" fmla="*/ 2056363 h 2323145"/>
              <a:gd name="connsiteX222" fmla="*/ 2250906 w 11269336"/>
              <a:gd name="connsiteY222" fmla="*/ 2055654 h 2323145"/>
              <a:gd name="connsiteX223" fmla="*/ 2236905 w 11269336"/>
              <a:gd name="connsiteY223" fmla="*/ 2062882 h 2323145"/>
              <a:gd name="connsiteX224" fmla="*/ 2225830 w 11269336"/>
              <a:gd name="connsiteY224" fmla="*/ 2074027 h 2323145"/>
              <a:gd name="connsiteX225" fmla="*/ 2073776 w 11269336"/>
              <a:gd name="connsiteY225" fmla="*/ 2089244 h 2323145"/>
              <a:gd name="connsiteX226" fmla="*/ 1948256 w 11269336"/>
              <a:gd name="connsiteY226" fmla="*/ 2146616 h 2323145"/>
              <a:gd name="connsiteX227" fmla="*/ 1865582 w 11269336"/>
              <a:gd name="connsiteY227" fmla="*/ 2153738 h 2323145"/>
              <a:gd name="connsiteX228" fmla="*/ 1835210 w 11269336"/>
              <a:gd name="connsiteY228" fmla="*/ 2134244 h 2323145"/>
              <a:gd name="connsiteX229" fmla="*/ 1632661 w 11269336"/>
              <a:gd name="connsiteY229" fmla="*/ 2173882 h 2323145"/>
              <a:gd name="connsiteX230" fmla="*/ 1579590 w 11269336"/>
              <a:gd name="connsiteY230" fmla="*/ 2173680 h 2323145"/>
              <a:gd name="connsiteX231" fmla="*/ 1535601 w 11269336"/>
              <a:gd name="connsiteY231" fmla="*/ 2194590 h 2323145"/>
              <a:gd name="connsiteX232" fmla="*/ 1515594 w 11269336"/>
              <a:gd name="connsiteY232" fmla="*/ 2189622 h 2323145"/>
              <a:gd name="connsiteX233" fmla="*/ 1512113 w 11269336"/>
              <a:gd name="connsiteY233" fmla="*/ 2188534 h 2323145"/>
              <a:gd name="connsiteX234" fmla="*/ 1498838 w 11269336"/>
              <a:gd name="connsiteY234" fmla="*/ 2189213 h 2323145"/>
              <a:gd name="connsiteX235" fmla="*/ 1494279 w 11269336"/>
              <a:gd name="connsiteY235" fmla="*/ 2183112 h 2323145"/>
              <a:gd name="connsiteX236" fmla="*/ 1473714 w 11269336"/>
              <a:gd name="connsiteY236" fmla="*/ 2179625 h 2323145"/>
              <a:gd name="connsiteX237" fmla="*/ 1449503 w 11269336"/>
              <a:gd name="connsiteY237" fmla="*/ 2182633 h 2323145"/>
              <a:gd name="connsiteX238" fmla="*/ 1266687 w 11269336"/>
              <a:gd name="connsiteY238" fmla="*/ 2212688 h 2323145"/>
              <a:gd name="connsiteX239" fmla="*/ 1239614 w 11269336"/>
              <a:gd name="connsiteY239" fmla="*/ 2209727 h 2323145"/>
              <a:gd name="connsiteX240" fmla="*/ 1202436 w 11269336"/>
              <a:gd name="connsiteY240" fmla="*/ 2209817 h 2323145"/>
              <a:gd name="connsiteX241" fmla="*/ 1136097 w 11269336"/>
              <a:gd name="connsiteY241" fmla="*/ 2205112 h 2323145"/>
              <a:gd name="connsiteX242" fmla="*/ 988232 w 11269336"/>
              <a:gd name="connsiteY242" fmla="*/ 2235635 h 2323145"/>
              <a:gd name="connsiteX243" fmla="*/ 981959 w 11269336"/>
              <a:gd name="connsiteY243" fmla="*/ 2231607 h 2323145"/>
              <a:gd name="connsiteX244" fmla="*/ 938600 w 11269336"/>
              <a:gd name="connsiteY244" fmla="*/ 2238113 h 2323145"/>
              <a:gd name="connsiteX245" fmla="*/ 791788 w 11269336"/>
              <a:gd name="connsiteY245" fmla="*/ 2293224 h 2323145"/>
              <a:gd name="connsiteX246" fmla="*/ 706914 w 11269336"/>
              <a:gd name="connsiteY246" fmla="*/ 2305046 h 2323145"/>
              <a:gd name="connsiteX247" fmla="*/ 675971 w 11269336"/>
              <a:gd name="connsiteY247" fmla="*/ 2304030 h 2323145"/>
              <a:gd name="connsiteX248" fmla="*/ 624180 w 11269336"/>
              <a:gd name="connsiteY248" fmla="*/ 2302650 h 2323145"/>
              <a:gd name="connsiteX249" fmla="*/ 583453 w 11269336"/>
              <a:gd name="connsiteY249" fmla="*/ 2288788 h 2323145"/>
              <a:gd name="connsiteX250" fmla="*/ 540946 w 11269336"/>
              <a:gd name="connsiteY250" fmla="*/ 2292721 h 2323145"/>
              <a:gd name="connsiteX251" fmla="*/ 533680 w 11269336"/>
              <a:gd name="connsiteY251" fmla="*/ 2310233 h 2323145"/>
              <a:gd name="connsiteX252" fmla="*/ 487366 w 11269336"/>
              <a:gd name="connsiteY252" fmla="*/ 2309053 h 2323145"/>
              <a:gd name="connsiteX253" fmla="*/ 416820 w 11269336"/>
              <a:gd name="connsiteY253" fmla="*/ 2305443 h 2323145"/>
              <a:gd name="connsiteX254" fmla="*/ 376805 w 11269336"/>
              <a:gd name="connsiteY254" fmla="*/ 2307647 h 2323145"/>
              <a:gd name="connsiteX255" fmla="*/ 266777 w 11269336"/>
              <a:gd name="connsiteY255" fmla="*/ 2309012 h 2323145"/>
              <a:gd name="connsiteX256" fmla="*/ 156013 w 11269336"/>
              <a:gd name="connsiteY256" fmla="*/ 2306832 h 2323145"/>
              <a:gd name="connsiteX257" fmla="*/ 87258 w 11269336"/>
              <a:gd name="connsiteY257" fmla="*/ 2285511 h 2323145"/>
              <a:gd name="connsiteX258" fmla="*/ 23798 w 11269336"/>
              <a:gd name="connsiteY258" fmla="*/ 2281822 h 2323145"/>
              <a:gd name="connsiteX259" fmla="*/ 0 w 11269336"/>
              <a:gd name="connsiteY259" fmla="*/ 2285369 h 2323145"/>
              <a:gd name="connsiteX260" fmla="*/ 0 w 11269336"/>
              <a:gd name="connsiteY26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593061 w 11269336"/>
              <a:gd name="connsiteY141" fmla="*/ 2171597 h 2323145"/>
              <a:gd name="connsiteX142" fmla="*/ 4533444 w 11269336"/>
              <a:gd name="connsiteY142" fmla="*/ 2181200 h 2323145"/>
              <a:gd name="connsiteX143" fmla="*/ 4492832 w 11269336"/>
              <a:gd name="connsiteY143" fmla="*/ 2188033 h 2323145"/>
              <a:gd name="connsiteX144" fmla="*/ 4467257 w 11269336"/>
              <a:gd name="connsiteY144" fmla="*/ 2196121 h 2323145"/>
              <a:gd name="connsiteX145" fmla="*/ 4459937 w 11269336"/>
              <a:gd name="connsiteY145" fmla="*/ 2195182 h 2323145"/>
              <a:gd name="connsiteX146" fmla="*/ 4433312 w 11269336"/>
              <a:gd name="connsiteY146" fmla="*/ 2199004 h 2323145"/>
              <a:gd name="connsiteX147" fmla="*/ 4420601 w 11269336"/>
              <a:gd name="connsiteY147" fmla="*/ 2205158 h 2323145"/>
              <a:gd name="connsiteX148" fmla="*/ 4405765 w 11269336"/>
              <a:gd name="connsiteY148" fmla="*/ 2199902 h 2323145"/>
              <a:gd name="connsiteX149" fmla="*/ 4401354 w 11269336"/>
              <a:gd name="connsiteY149" fmla="*/ 2194745 h 2323145"/>
              <a:gd name="connsiteX150" fmla="*/ 4383151 w 11269336"/>
              <a:gd name="connsiteY150" fmla="*/ 2201140 h 2323145"/>
              <a:gd name="connsiteX151" fmla="*/ 4366646 w 11269336"/>
              <a:gd name="connsiteY151" fmla="*/ 2198564 h 2323145"/>
              <a:gd name="connsiteX152" fmla="*/ 4354009 w 11269336"/>
              <a:gd name="connsiteY152" fmla="*/ 2204984 h 2323145"/>
              <a:gd name="connsiteX153" fmla="*/ 4348284 w 11269336"/>
              <a:gd name="connsiteY153" fmla="*/ 2205270 h 2323145"/>
              <a:gd name="connsiteX154" fmla="*/ 4333906 w 11269336"/>
              <a:gd name="connsiteY154" fmla="*/ 2205251 h 2323145"/>
              <a:gd name="connsiteX155" fmla="*/ 4308819 w 11269336"/>
              <a:gd name="connsiteY155" fmla="*/ 2203822 h 2323145"/>
              <a:gd name="connsiteX156" fmla="*/ 4301210 w 11269336"/>
              <a:gd name="connsiteY156" fmla="*/ 2204456 h 2323145"/>
              <a:gd name="connsiteX157" fmla="*/ 4283095 w 11269336"/>
              <a:gd name="connsiteY157" fmla="*/ 2198177 h 2323145"/>
              <a:gd name="connsiteX158" fmla="*/ 4250119 w 11269336"/>
              <a:gd name="connsiteY158" fmla="*/ 2196342 h 2323145"/>
              <a:gd name="connsiteX159" fmla="*/ 4189203 w 11269336"/>
              <a:gd name="connsiteY159" fmla="*/ 2178994 h 2323145"/>
              <a:gd name="connsiteX160" fmla="*/ 4154035 w 11269336"/>
              <a:gd name="connsiteY160" fmla="*/ 2171950 h 2323145"/>
              <a:gd name="connsiteX161" fmla="*/ 4129569 w 11269336"/>
              <a:gd name="connsiteY161" fmla="*/ 2163850 h 2323145"/>
              <a:gd name="connsiteX162" fmla="*/ 4061250 w 11269336"/>
              <a:gd name="connsiteY162" fmla="*/ 2159236 h 2323145"/>
              <a:gd name="connsiteX163" fmla="*/ 3945480 w 11269336"/>
              <a:gd name="connsiteY163" fmla="*/ 2158279 h 2323145"/>
              <a:gd name="connsiteX164" fmla="*/ 3921468 w 11269336"/>
              <a:gd name="connsiteY164" fmla="*/ 2156588 h 2323145"/>
              <a:gd name="connsiteX165" fmla="*/ 3903348 w 11269336"/>
              <a:gd name="connsiteY165" fmla="*/ 2149220 h 2323145"/>
              <a:gd name="connsiteX166" fmla="*/ 3901342 w 11269336"/>
              <a:gd name="connsiteY166" fmla="*/ 2142355 h 2323145"/>
              <a:gd name="connsiteX167" fmla="*/ 3888539 w 11269336"/>
              <a:gd name="connsiteY167" fmla="*/ 2140476 h 2323145"/>
              <a:gd name="connsiteX168" fmla="*/ 3885662 w 11269336"/>
              <a:gd name="connsiteY168" fmla="*/ 2138740 h 2323145"/>
              <a:gd name="connsiteX169" fmla="*/ 3868627 w 11269336"/>
              <a:gd name="connsiteY169" fmla="*/ 2130023 h 2323145"/>
              <a:gd name="connsiteX170" fmla="*/ 3819177 w 11269336"/>
              <a:gd name="connsiteY170" fmla="*/ 2142111 h 2323145"/>
              <a:gd name="connsiteX171" fmla="*/ 3769100 w 11269336"/>
              <a:gd name="connsiteY171" fmla="*/ 2131731 h 2323145"/>
              <a:gd name="connsiteX172" fmla="*/ 3562752 w 11269336"/>
              <a:gd name="connsiteY172" fmla="*/ 2131785 h 2323145"/>
              <a:gd name="connsiteX173" fmla="*/ 3541402 w 11269336"/>
              <a:gd name="connsiteY173" fmla="*/ 2106821 h 2323145"/>
              <a:gd name="connsiteX174" fmla="*/ 3365341 w 11269336"/>
              <a:gd name="connsiteY174" fmla="*/ 2077638 h 2323145"/>
              <a:gd name="connsiteX175" fmla="*/ 3170922 w 11269336"/>
              <a:gd name="connsiteY175" fmla="*/ 2115957 h 2323145"/>
              <a:gd name="connsiteX176" fmla="*/ 3156256 w 11269336"/>
              <a:gd name="connsiteY176" fmla="*/ 2124773 h 2323145"/>
              <a:gd name="connsiteX177" fmla="*/ 3140298 w 11269336"/>
              <a:gd name="connsiteY177" fmla="*/ 2129182 h 2323145"/>
              <a:gd name="connsiteX178" fmla="*/ 3138514 w 11269336"/>
              <a:gd name="connsiteY178" fmla="*/ 2128069 h 2323145"/>
              <a:gd name="connsiteX179" fmla="*/ 3120467 w 11269336"/>
              <a:gd name="connsiteY179" fmla="*/ 2128281 h 2323145"/>
              <a:gd name="connsiteX180" fmla="*/ 3116175 w 11269336"/>
              <a:gd name="connsiteY180" fmla="*/ 2131633 h 2323145"/>
              <a:gd name="connsiteX181" fmla="*/ 3103685 w 11269336"/>
              <a:gd name="connsiteY181" fmla="*/ 2132814 h 2323145"/>
              <a:gd name="connsiteX182" fmla="*/ 3078794 w 11269336"/>
              <a:gd name="connsiteY182" fmla="*/ 2137935 h 2323145"/>
              <a:gd name="connsiteX183" fmla="*/ 3074407 w 11269336"/>
              <a:gd name="connsiteY183" fmla="*/ 2136274 h 2323145"/>
              <a:gd name="connsiteX184" fmla="*/ 3037285 w 11269336"/>
              <a:gd name="connsiteY184" fmla="*/ 2139919 h 2323145"/>
              <a:gd name="connsiteX185" fmla="*/ 3036901 w 11269336"/>
              <a:gd name="connsiteY185" fmla="*/ 2138726 h 2323145"/>
              <a:gd name="connsiteX186" fmla="*/ 3026996 w 11269336"/>
              <a:gd name="connsiteY186" fmla="*/ 2134322 h 2323145"/>
              <a:gd name="connsiteX187" fmla="*/ 3007772 w 11269336"/>
              <a:gd name="connsiteY187" fmla="*/ 2128742 h 2323145"/>
              <a:gd name="connsiteX188" fmla="*/ 2965030 w 11269336"/>
              <a:gd name="connsiteY188" fmla="*/ 2100494 h 2323145"/>
              <a:gd name="connsiteX189" fmla="*/ 2926342 w 11269336"/>
              <a:gd name="connsiteY189" fmla="*/ 2104155 h 2323145"/>
              <a:gd name="connsiteX190" fmla="*/ 2918608 w 11269336"/>
              <a:gd name="connsiteY190" fmla="*/ 2104215 h 2323145"/>
              <a:gd name="connsiteX191" fmla="*/ 2918475 w 11269336"/>
              <a:gd name="connsiteY191" fmla="*/ 2103937 h 2323145"/>
              <a:gd name="connsiteX192" fmla="*/ 2910360 w 11269336"/>
              <a:gd name="connsiteY192" fmla="*/ 2103444 h 2323145"/>
              <a:gd name="connsiteX193" fmla="*/ 2904507 w 11269336"/>
              <a:gd name="connsiteY193" fmla="*/ 2104326 h 2323145"/>
              <a:gd name="connsiteX194" fmla="*/ 2889503 w 11269336"/>
              <a:gd name="connsiteY194" fmla="*/ 2104443 h 2323145"/>
              <a:gd name="connsiteX195" fmla="*/ 2884480 w 11269336"/>
              <a:gd name="connsiteY195" fmla="*/ 2102626 h 2323145"/>
              <a:gd name="connsiteX196" fmla="*/ 2882689 w 11269336"/>
              <a:gd name="connsiteY196" fmla="*/ 2099228 h 2323145"/>
              <a:gd name="connsiteX197" fmla="*/ 2881291 w 11269336"/>
              <a:gd name="connsiteY197" fmla="*/ 2099618 h 2323145"/>
              <a:gd name="connsiteX198" fmla="*/ 2853979 w 11269336"/>
              <a:gd name="connsiteY198" fmla="*/ 2090388 h 2323145"/>
              <a:gd name="connsiteX199" fmla="*/ 2791790 w 11269336"/>
              <a:gd name="connsiteY199" fmla="*/ 2080332 h 2323145"/>
              <a:gd name="connsiteX200" fmla="*/ 2755844 w 11269336"/>
              <a:gd name="connsiteY200" fmla="*/ 2078874 h 2323145"/>
              <a:gd name="connsiteX201" fmla="*/ 2657742 w 11269336"/>
              <a:gd name="connsiteY201" fmla="*/ 2070179 h 2323145"/>
              <a:gd name="connsiteX202" fmla="*/ 2559549 w 11269336"/>
              <a:gd name="connsiteY202" fmla="*/ 2057873 h 2323145"/>
              <a:gd name="connsiteX203" fmla="*/ 2512054 w 11269336"/>
              <a:gd name="connsiteY203" fmla="*/ 2031671 h 2323145"/>
              <a:gd name="connsiteX204" fmla="*/ 2506437 w 11269336"/>
              <a:gd name="connsiteY204" fmla="*/ 2030918 h 2323145"/>
              <a:gd name="connsiteX205" fmla="*/ 2491752 w 11269336"/>
              <a:gd name="connsiteY205" fmla="*/ 2033906 h 2323145"/>
              <a:gd name="connsiteX206" fmla="*/ 2486338 w 11269336"/>
              <a:gd name="connsiteY206" fmla="*/ 2035862 h 2323145"/>
              <a:gd name="connsiteX207" fmla="*/ 2478186 w 11269336"/>
              <a:gd name="connsiteY207" fmla="*/ 2036953 h 2323145"/>
              <a:gd name="connsiteX208" fmla="*/ 2477950 w 11269336"/>
              <a:gd name="connsiteY208" fmla="*/ 2036715 h 2323145"/>
              <a:gd name="connsiteX209" fmla="*/ 2470381 w 11269336"/>
              <a:gd name="connsiteY209" fmla="*/ 2038256 h 2323145"/>
              <a:gd name="connsiteX210" fmla="*/ 2433781 w 11269336"/>
              <a:gd name="connsiteY210" fmla="*/ 2049140 h 2323145"/>
              <a:gd name="connsiteX211" fmla="*/ 2381172 w 11269336"/>
              <a:gd name="connsiteY211" fmla="*/ 2030645 h 2323145"/>
              <a:gd name="connsiteX212" fmla="*/ 2360198 w 11269336"/>
              <a:gd name="connsiteY212" fmla="*/ 2029059 h 2323145"/>
              <a:gd name="connsiteX213" fmla="*/ 2348815 w 11269336"/>
              <a:gd name="connsiteY213" fmla="*/ 2026798 h 2323145"/>
              <a:gd name="connsiteX214" fmla="*/ 2347988 w 11269336"/>
              <a:gd name="connsiteY214" fmla="*/ 2025745 h 2323145"/>
              <a:gd name="connsiteX215" fmla="*/ 2312920 w 11269336"/>
              <a:gd name="connsiteY215" fmla="*/ 2036311 h 2323145"/>
              <a:gd name="connsiteX216" fmla="*/ 2307986 w 11269336"/>
              <a:gd name="connsiteY216" fmla="*/ 2035583 h 2323145"/>
              <a:gd name="connsiteX217" fmla="*/ 2285481 w 11269336"/>
              <a:gd name="connsiteY217" fmla="*/ 2045197 h 2323145"/>
              <a:gd name="connsiteX218" fmla="*/ 2273666 w 11269336"/>
              <a:gd name="connsiteY218" fmla="*/ 2048710 h 2323145"/>
              <a:gd name="connsiteX219" fmla="*/ 2270719 w 11269336"/>
              <a:gd name="connsiteY219" fmla="*/ 2052702 h 2323145"/>
              <a:gd name="connsiteX220" fmla="*/ 2253080 w 11269336"/>
              <a:gd name="connsiteY220" fmla="*/ 2056363 h 2323145"/>
              <a:gd name="connsiteX221" fmla="*/ 2250906 w 11269336"/>
              <a:gd name="connsiteY221" fmla="*/ 2055654 h 2323145"/>
              <a:gd name="connsiteX222" fmla="*/ 2236905 w 11269336"/>
              <a:gd name="connsiteY222" fmla="*/ 2062882 h 2323145"/>
              <a:gd name="connsiteX223" fmla="*/ 2225830 w 11269336"/>
              <a:gd name="connsiteY223" fmla="*/ 2074027 h 2323145"/>
              <a:gd name="connsiteX224" fmla="*/ 2073776 w 11269336"/>
              <a:gd name="connsiteY224" fmla="*/ 2089244 h 2323145"/>
              <a:gd name="connsiteX225" fmla="*/ 1948256 w 11269336"/>
              <a:gd name="connsiteY225" fmla="*/ 2146616 h 2323145"/>
              <a:gd name="connsiteX226" fmla="*/ 1865582 w 11269336"/>
              <a:gd name="connsiteY226" fmla="*/ 2153738 h 2323145"/>
              <a:gd name="connsiteX227" fmla="*/ 1835210 w 11269336"/>
              <a:gd name="connsiteY227" fmla="*/ 2134244 h 2323145"/>
              <a:gd name="connsiteX228" fmla="*/ 1632661 w 11269336"/>
              <a:gd name="connsiteY228" fmla="*/ 2173882 h 2323145"/>
              <a:gd name="connsiteX229" fmla="*/ 1579590 w 11269336"/>
              <a:gd name="connsiteY229" fmla="*/ 2173680 h 2323145"/>
              <a:gd name="connsiteX230" fmla="*/ 1535601 w 11269336"/>
              <a:gd name="connsiteY230" fmla="*/ 2194590 h 2323145"/>
              <a:gd name="connsiteX231" fmla="*/ 1515594 w 11269336"/>
              <a:gd name="connsiteY231" fmla="*/ 2189622 h 2323145"/>
              <a:gd name="connsiteX232" fmla="*/ 1512113 w 11269336"/>
              <a:gd name="connsiteY232" fmla="*/ 2188534 h 2323145"/>
              <a:gd name="connsiteX233" fmla="*/ 1498838 w 11269336"/>
              <a:gd name="connsiteY233" fmla="*/ 2189213 h 2323145"/>
              <a:gd name="connsiteX234" fmla="*/ 1494279 w 11269336"/>
              <a:gd name="connsiteY234" fmla="*/ 2183112 h 2323145"/>
              <a:gd name="connsiteX235" fmla="*/ 1473714 w 11269336"/>
              <a:gd name="connsiteY235" fmla="*/ 2179625 h 2323145"/>
              <a:gd name="connsiteX236" fmla="*/ 1449503 w 11269336"/>
              <a:gd name="connsiteY236" fmla="*/ 2182633 h 2323145"/>
              <a:gd name="connsiteX237" fmla="*/ 1266687 w 11269336"/>
              <a:gd name="connsiteY237" fmla="*/ 2212688 h 2323145"/>
              <a:gd name="connsiteX238" fmla="*/ 1239614 w 11269336"/>
              <a:gd name="connsiteY238" fmla="*/ 2209727 h 2323145"/>
              <a:gd name="connsiteX239" fmla="*/ 1202436 w 11269336"/>
              <a:gd name="connsiteY239" fmla="*/ 2209817 h 2323145"/>
              <a:gd name="connsiteX240" fmla="*/ 1136097 w 11269336"/>
              <a:gd name="connsiteY240" fmla="*/ 2205112 h 2323145"/>
              <a:gd name="connsiteX241" fmla="*/ 988232 w 11269336"/>
              <a:gd name="connsiteY241" fmla="*/ 2235635 h 2323145"/>
              <a:gd name="connsiteX242" fmla="*/ 981959 w 11269336"/>
              <a:gd name="connsiteY242" fmla="*/ 2231607 h 2323145"/>
              <a:gd name="connsiteX243" fmla="*/ 938600 w 11269336"/>
              <a:gd name="connsiteY243" fmla="*/ 2238113 h 2323145"/>
              <a:gd name="connsiteX244" fmla="*/ 791788 w 11269336"/>
              <a:gd name="connsiteY244" fmla="*/ 2293224 h 2323145"/>
              <a:gd name="connsiteX245" fmla="*/ 706914 w 11269336"/>
              <a:gd name="connsiteY245" fmla="*/ 2305046 h 2323145"/>
              <a:gd name="connsiteX246" fmla="*/ 675971 w 11269336"/>
              <a:gd name="connsiteY246" fmla="*/ 2304030 h 2323145"/>
              <a:gd name="connsiteX247" fmla="*/ 624180 w 11269336"/>
              <a:gd name="connsiteY247" fmla="*/ 2302650 h 2323145"/>
              <a:gd name="connsiteX248" fmla="*/ 583453 w 11269336"/>
              <a:gd name="connsiteY248" fmla="*/ 2288788 h 2323145"/>
              <a:gd name="connsiteX249" fmla="*/ 540946 w 11269336"/>
              <a:gd name="connsiteY249" fmla="*/ 2292721 h 2323145"/>
              <a:gd name="connsiteX250" fmla="*/ 533680 w 11269336"/>
              <a:gd name="connsiteY250" fmla="*/ 2310233 h 2323145"/>
              <a:gd name="connsiteX251" fmla="*/ 487366 w 11269336"/>
              <a:gd name="connsiteY251" fmla="*/ 2309053 h 2323145"/>
              <a:gd name="connsiteX252" fmla="*/ 416820 w 11269336"/>
              <a:gd name="connsiteY252" fmla="*/ 2305443 h 2323145"/>
              <a:gd name="connsiteX253" fmla="*/ 376805 w 11269336"/>
              <a:gd name="connsiteY253" fmla="*/ 2307647 h 2323145"/>
              <a:gd name="connsiteX254" fmla="*/ 266777 w 11269336"/>
              <a:gd name="connsiteY254" fmla="*/ 2309012 h 2323145"/>
              <a:gd name="connsiteX255" fmla="*/ 156013 w 11269336"/>
              <a:gd name="connsiteY255" fmla="*/ 2306832 h 2323145"/>
              <a:gd name="connsiteX256" fmla="*/ 87258 w 11269336"/>
              <a:gd name="connsiteY256" fmla="*/ 2285511 h 2323145"/>
              <a:gd name="connsiteX257" fmla="*/ 23798 w 11269336"/>
              <a:gd name="connsiteY257" fmla="*/ 2281822 h 2323145"/>
              <a:gd name="connsiteX258" fmla="*/ 0 w 11269336"/>
              <a:gd name="connsiteY258" fmla="*/ 2285369 h 2323145"/>
              <a:gd name="connsiteX259" fmla="*/ 0 w 11269336"/>
              <a:gd name="connsiteY25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83151 w 11269336"/>
              <a:gd name="connsiteY149" fmla="*/ 2201140 h 2323145"/>
              <a:gd name="connsiteX150" fmla="*/ 4366646 w 11269336"/>
              <a:gd name="connsiteY150" fmla="*/ 2198564 h 2323145"/>
              <a:gd name="connsiteX151" fmla="*/ 4354009 w 11269336"/>
              <a:gd name="connsiteY151" fmla="*/ 2204984 h 2323145"/>
              <a:gd name="connsiteX152" fmla="*/ 4348284 w 11269336"/>
              <a:gd name="connsiteY152" fmla="*/ 2205270 h 2323145"/>
              <a:gd name="connsiteX153" fmla="*/ 4333906 w 11269336"/>
              <a:gd name="connsiteY153" fmla="*/ 2205251 h 2323145"/>
              <a:gd name="connsiteX154" fmla="*/ 4308819 w 11269336"/>
              <a:gd name="connsiteY154" fmla="*/ 2203822 h 2323145"/>
              <a:gd name="connsiteX155" fmla="*/ 4301210 w 11269336"/>
              <a:gd name="connsiteY155" fmla="*/ 2204456 h 2323145"/>
              <a:gd name="connsiteX156" fmla="*/ 4283095 w 11269336"/>
              <a:gd name="connsiteY156" fmla="*/ 2198177 h 2323145"/>
              <a:gd name="connsiteX157" fmla="*/ 4250119 w 11269336"/>
              <a:gd name="connsiteY157" fmla="*/ 2196342 h 2323145"/>
              <a:gd name="connsiteX158" fmla="*/ 4189203 w 11269336"/>
              <a:gd name="connsiteY158" fmla="*/ 2178994 h 2323145"/>
              <a:gd name="connsiteX159" fmla="*/ 4154035 w 11269336"/>
              <a:gd name="connsiteY159" fmla="*/ 2171950 h 2323145"/>
              <a:gd name="connsiteX160" fmla="*/ 4129569 w 11269336"/>
              <a:gd name="connsiteY160" fmla="*/ 2163850 h 2323145"/>
              <a:gd name="connsiteX161" fmla="*/ 4061250 w 11269336"/>
              <a:gd name="connsiteY161" fmla="*/ 2159236 h 2323145"/>
              <a:gd name="connsiteX162" fmla="*/ 3945480 w 11269336"/>
              <a:gd name="connsiteY162" fmla="*/ 2158279 h 2323145"/>
              <a:gd name="connsiteX163" fmla="*/ 3921468 w 11269336"/>
              <a:gd name="connsiteY163" fmla="*/ 2156588 h 2323145"/>
              <a:gd name="connsiteX164" fmla="*/ 3903348 w 11269336"/>
              <a:gd name="connsiteY164" fmla="*/ 2149220 h 2323145"/>
              <a:gd name="connsiteX165" fmla="*/ 3901342 w 11269336"/>
              <a:gd name="connsiteY165" fmla="*/ 2142355 h 2323145"/>
              <a:gd name="connsiteX166" fmla="*/ 3888539 w 11269336"/>
              <a:gd name="connsiteY166" fmla="*/ 2140476 h 2323145"/>
              <a:gd name="connsiteX167" fmla="*/ 3885662 w 11269336"/>
              <a:gd name="connsiteY167" fmla="*/ 2138740 h 2323145"/>
              <a:gd name="connsiteX168" fmla="*/ 3868627 w 11269336"/>
              <a:gd name="connsiteY168" fmla="*/ 2130023 h 2323145"/>
              <a:gd name="connsiteX169" fmla="*/ 3819177 w 11269336"/>
              <a:gd name="connsiteY169" fmla="*/ 2142111 h 2323145"/>
              <a:gd name="connsiteX170" fmla="*/ 3769100 w 11269336"/>
              <a:gd name="connsiteY170" fmla="*/ 2131731 h 2323145"/>
              <a:gd name="connsiteX171" fmla="*/ 3562752 w 11269336"/>
              <a:gd name="connsiteY171" fmla="*/ 2131785 h 2323145"/>
              <a:gd name="connsiteX172" fmla="*/ 3541402 w 11269336"/>
              <a:gd name="connsiteY172" fmla="*/ 2106821 h 2323145"/>
              <a:gd name="connsiteX173" fmla="*/ 3365341 w 11269336"/>
              <a:gd name="connsiteY173" fmla="*/ 2077638 h 2323145"/>
              <a:gd name="connsiteX174" fmla="*/ 3170922 w 11269336"/>
              <a:gd name="connsiteY174" fmla="*/ 2115957 h 2323145"/>
              <a:gd name="connsiteX175" fmla="*/ 3156256 w 11269336"/>
              <a:gd name="connsiteY175" fmla="*/ 2124773 h 2323145"/>
              <a:gd name="connsiteX176" fmla="*/ 3140298 w 11269336"/>
              <a:gd name="connsiteY176" fmla="*/ 2129182 h 2323145"/>
              <a:gd name="connsiteX177" fmla="*/ 3138514 w 11269336"/>
              <a:gd name="connsiteY177" fmla="*/ 2128069 h 2323145"/>
              <a:gd name="connsiteX178" fmla="*/ 3120467 w 11269336"/>
              <a:gd name="connsiteY178" fmla="*/ 2128281 h 2323145"/>
              <a:gd name="connsiteX179" fmla="*/ 3116175 w 11269336"/>
              <a:gd name="connsiteY179" fmla="*/ 2131633 h 2323145"/>
              <a:gd name="connsiteX180" fmla="*/ 3103685 w 11269336"/>
              <a:gd name="connsiteY180" fmla="*/ 2132814 h 2323145"/>
              <a:gd name="connsiteX181" fmla="*/ 3078794 w 11269336"/>
              <a:gd name="connsiteY181" fmla="*/ 2137935 h 2323145"/>
              <a:gd name="connsiteX182" fmla="*/ 3074407 w 11269336"/>
              <a:gd name="connsiteY182" fmla="*/ 2136274 h 2323145"/>
              <a:gd name="connsiteX183" fmla="*/ 3037285 w 11269336"/>
              <a:gd name="connsiteY183" fmla="*/ 2139919 h 2323145"/>
              <a:gd name="connsiteX184" fmla="*/ 3036901 w 11269336"/>
              <a:gd name="connsiteY184" fmla="*/ 2138726 h 2323145"/>
              <a:gd name="connsiteX185" fmla="*/ 3026996 w 11269336"/>
              <a:gd name="connsiteY185" fmla="*/ 2134322 h 2323145"/>
              <a:gd name="connsiteX186" fmla="*/ 3007772 w 11269336"/>
              <a:gd name="connsiteY186" fmla="*/ 2128742 h 2323145"/>
              <a:gd name="connsiteX187" fmla="*/ 2965030 w 11269336"/>
              <a:gd name="connsiteY187" fmla="*/ 2100494 h 2323145"/>
              <a:gd name="connsiteX188" fmla="*/ 2926342 w 11269336"/>
              <a:gd name="connsiteY188" fmla="*/ 2104155 h 2323145"/>
              <a:gd name="connsiteX189" fmla="*/ 2918608 w 11269336"/>
              <a:gd name="connsiteY189" fmla="*/ 2104215 h 2323145"/>
              <a:gd name="connsiteX190" fmla="*/ 2918475 w 11269336"/>
              <a:gd name="connsiteY190" fmla="*/ 2103937 h 2323145"/>
              <a:gd name="connsiteX191" fmla="*/ 2910360 w 11269336"/>
              <a:gd name="connsiteY191" fmla="*/ 2103444 h 2323145"/>
              <a:gd name="connsiteX192" fmla="*/ 2904507 w 11269336"/>
              <a:gd name="connsiteY192" fmla="*/ 2104326 h 2323145"/>
              <a:gd name="connsiteX193" fmla="*/ 2889503 w 11269336"/>
              <a:gd name="connsiteY193" fmla="*/ 2104443 h 2323145"/>
              <a:gd name="connsiteX194" fmla="*/ 2884480 w 11269336"/>
              <a:gd name="connsiteY194" fmla="*/ 2102626 h 2323145"/>
              <a:gd name="connsiteX195" fmla="*/ 2882689 w 11269336"/>
              <a:gd name="connsiteY195" fmla="*/ 2099228 h 2323145"/>
              <a:gd name="connsiteX196" fmla="*/ 2881291 w 11269336"/>
              <a:gd name="connsiteY196" fmla="*/ 2099618 h 2323145"/>
              <a:gd name="connsiteX197" fmla="*/ 2853979 w 11269336"/>
              <a:gd name="connsiteY197" fmla="*/ 2090388 h 2323145"/>
              <a:gd name="connsiteX198" fmla="*/ 2791790 w 11269336"/>
              <a:gd name="connsiteY198" fmla="*/ 2080332 h 2323145"/>
              <a:gd name="connsiteX199" fmla="*/ 2755844 w 11269336"/>
              <a:gd name="connsiteY199" fmla="*/ 2078874 h 2323145"/>
              <a:gd name="connsiteX200" fmla="*/ 2657742 w 11269336"/>
              <a:gd name="connsiteY200" fmla="*/ 2070179 h 2323145"/>
              <a:gd name="connsiteX201" fmla="*/ 2559549 w 11269336"/>
              <a:gd name="connsiteY201" fmla="*/ 2057873 h 2323145"/>
              <a:gd name="connsiteX202" fmla="*/ 2512054 w 11269336"/>
              <a:gd name="connsiteY202" fmla="*/ 2031671 h 2323145"/>
              <a:gd name="connsiteX203" fmla="*/ 2506437 w 11269336"/>
              <a:gd name="connsiteY203" fmla="*/ 2030918 h 2323145"/>
              <a:gd name="connsiteX204" fmla="*/ 2491752 w 11269336"/>
              <a:gd name="connsiteY204" fmla="*/ 2033906 h 2323145"/>
              <a:gd name="connsiteX205" fmla="*/ 2486338 w 11269336"/>
              <a:gd name="connsiteY205" fmla="*/ 2035862 h 2323145"/>
              <a:gd name="connsiteX206" fmla="*/ 2478186 w 11269336"/>
              <a:gd name="connsiteY206" fmla="*/ 2036953 h 2323145"/>
              <a:gd name="connsiteX207" fmla="*/ 2477950 w 11269336"/>
              <a:gd name="connsiteY207" fmla="*/ 2036715 h 2323145"/>
              <a:gd name="connsiteX208" fmla="*/ 2470381 w 11269336"/>
              <a:gd name="connsiteY208" fmla="*/ 2038256 h 2323145"/>
              <a:gd name="connsiteX209" fmla="*/ 2433781 w 11269336"/>
              <a:gd name="connsiteY209" fmla="*/ 2049140 h 2323145"/>
              <a:gd name="connsiteX210" fmla="*/ 2381172 w 11269336"/>
              <a:gd name="connsiteY210" fmla="*/ 2030645 h 2323145"/>
              <a:gd name="connsiteX211" fmla="*/ 2360198 w 11269336"/>
              <a:gd name="connsiteY211" fmla="*/ 2029059 h 2323145"/>
              <a:gd name="connsiteX212" fmla="*/ 2348815 w 11269336"/>
              <a:gd name="connsiteY212" fmla="*/ 2026798 h 2323145"/>
              <a:gd name="connsiteX213" fmla="*/ 2347988 w 11269336"/>
              <a:gd name="connsiteY213" fmla="*/ 2025745 h 2323145"/>
              <a:gd name="connsiteX214" fmla="*/ 2312920 w 11269336"/>
              <a:gd name="connsiteY214" fmla="*/ 2036311 h 2323145"/>
              <a:gd name="connsiteX215" fmla="*/ 2307986 w 11269336"/>
              <a:gd name="connsiteY215" fmla="*/ 2035583 h 2323145"/>
              <a:gd name="connsiteX216" fmla="*/ 2285481 w 11269336"/>
              <a:gd name="connsiteY216" fmla="*/ 2045197 h 2323145"/>
              <a:gd name="connsiteX217" fmla="*/ 2273666 w 11269336"/>
              <a:gd name="connsiteY217" fmla="*/ 2048710 h 2323145"/>
              <a:gd name="connsiteX218" fmla="*/ 2270719 w 11269336"/>
              <a:gd name="connsiteY218" fmla="*/ 2052702 h 2323145"/>
              <a:gd name="connsiteX219" fmla="*/ 2253080 w 11269336"/>
              <a:gd name="connsiteY219" fmla="*/ 2056363 h 2323145"/>
              <a:gd name="connsiteX220" fmla="*/ 2250906 w 11269336"/>
              <a:gd name="connsiteY220" fmla="*/ 2055654 h 2323145"/>
              <a:gd name="connsiteX221" fmla="*/ 2236905 w 11269336"/>
              <a:gd name="connsiteY221" fmla="*/ 2062882 h 2323145"/>
              <a:gd name="connsiteX222" fmla="*/ 2225830 w 11269336"/>
              <a:gd name="connsiteY222" fmla="*/ 2074027 h 2323145"/>
              <a:gd name="connsiteX223" fmla="*/ 2073776 w 11269336"/>
              <a:gd name="connsiteY223" fmla="*/ 2089244 h 2323145"/>
              <a:gd name="connsiteX224" fmla="*/ 1948256 w 11269336"/>
              <a:gd name="connsiteY224" fmla="*/ 2146616 h 2323145"/>
              <a:gd name="connsiteX225" fmla="*/ 1865582 w 11269336"/>
              <a:gd name="connsiteY225" fmla="*/ 2153738 h 2323145"/>
              <a:gd name="connsiteX226" fmla="*/ 1835210 w 11269336"/>
              <a:gd name="connsiteY226" fmla="*/ 2134244 h 2323145"/>
              <a:gd name="connsiteX227" fmla="*/ 1632661 w 11269336"/>
              <a:gd name="connsiteY227" fmla="*/ 2173882 h 2323145"/>
              <a:gd name="connsiteX228" fmla="*/ 1579590 w 11269336"/>
              <a:gd name="connsiteY228" fmla="*/ 2173680 h 2323145"/>
              <a:gd name="connsiteX229" fmla="*/ 1535601 w 11269336"/>
              <a:gd name="connsiteY229" fmla="*/ 2194590 h 2323145"/>
              <a:gd name="connsiteX230" fmla="*/ 1515594 w 11269336"/>
              <a:gd name="connsiteY230" fmla="*/ 2189622 h 2323145"/>
              <a:gd name="connsiteX231" fmla="*/ 1512113 w 11269336"/>
              <a:gd name="connsiteY231" fmla="*/ 2188534 h 2323145"/>
              <a:gd name="connsiteX232" fmla="*/ 1498838 w 11269336"/>
              <a:gd name="connsiteY232" fmla="*/ 2189213 h 2323145"/>
              <a:gd name="connsiteX233" fmla="*/ 1494279 w 11269336"/>
              <a:gd name="connsiteY233" fmla="*/ 2183112 h 2323145"/>
              <a:gd name="connsiteX234" fmla="*/ 1473714 w 11269336"/>
              <a:gd name="connsiteY234" fmla="*/ 2179625 h 2323145"/>
              <a:gd name="connsiteX235" fmla="*/ 1449503 w 11269336"/>
              <a:gd name="connsiteY235" fmla="*/ 2182633 h 2323145"/>
              <a:gd name="connsiteX236" fmla="*/ 1266687 w 11269336"/>
              <a:gd name="connsiteY236" fmla="*/ 2212688 h 2323145"/>
              <a:gd name="connsiteX237" fmla="*/ 1239614 w 11269336"/>
              <a:gd name="connsiteY237" fmla="*/ 2209727 h 2323145"/>
              <a:gd name="connsiteX238" fmla="*/ 1202436 w 11269336"/>
              <a:gd name="connsiteY238" fmla="*/ 2209817 h 2323145"/>
              <a:gd name="connsiteX239" fmla="*/ 1136097 w 11269336"/>
              <a:gd name="connsiteY239" fmla="*/ 2205112 h 2323145"/>
              <a:gd name="connsiteX240" fmla="*/ 988232 w 11269336"/>
              <a:gd name="connsiteY240" fmla="*/ 2235635 h 2323145"/>
              <a:gd name="connsiteX241" fmla="*/ 981959 w 11269336"/>
              <a:gd name="connsiteY241" fmla="*/ 2231607 h 2323145"/>
              <a:gd name="connsiteX242" fmla="*/ 938600 w 11269336"/>
              <a:gd name="connsiteY242" fmla="*/ 2238113 h 2323145"/>
              <a:gd name="connsiteX243" fmla="*/ 791788 w 11269336"/>
              <a:gd name="connsiteY243" fmla="*/ 2293224 h 2323145"/>
              <a:gd name="connsiteX244" fmla="*/ 706914 w 11269336"/>
              <a:gd name="connsiteY244" fmla="*/ 2305046 h 2323145"/>
              <a:gd name="connsiteX245" fmla="*/ 675971 w 11269336"/>
              <a:gd name="connsiteY245" fmla="*/ 2304030 h 2323145"/>
              <a:gd name="connsiteX246" fmla="*/ 624180 w 11269336"/>
              <a:gd name="connsiteY246" fmla="*/ 2302650 h 2323145"/>
              <a:gd name="connsiteX247" fmla="*/ 583453 w 11269336"/>
              <a:gd name="connsiteY247" fmla="*/ 2288788 h 2323145"/>
              <a:gd name="connsiteX248" fmla="*/ 540946 w 11269336"/>
              <a:gd name="connsiteY248" fmla="*/ 2292721 h 2323145"/>
              <a:gd name="connsiteX249" fmla="*/ 533680 w 11269336"/>
              <a:gd name="connsiteY249" fmla="*/ 2310233 h 2323145"/>
              <a:gd name="connsiteX250" fmla="*/ 487366 w 11269336"/>
              <a:gd name="connsiteY250" fmla="*/ 2309053 h 2323145"/>
              <a:gd name="connsiteX251" fmla="*/ 416820 w 11269336"/>
              <a:gd name="connsiteY251" fmla="*/ 2305443 h 2323145"/>
              <a:gd name="connsiteX252" fmla="*/ 376805 w 11269336"/>
              <a:gd name="connsiteY252" fmla="*/ 2307647 h 2323145"/>
              <a:gd name="connsiteX253" fmla="*/ 266777 w 11269336"/>
              <a:gd name="connsiteY253" fmla="*/ 2309012 h 2323145"/>
              <a:gd name="connsiteX254" fmla="*/ 156013 w 11269336"/>
              <a:gd name="connsiteY254" fmla="*/ 2306832 h 2323145"/>
              <a:gd name="connsiteX255" fmla="*/ 87258 w 11269336"/>
              <a:gd name="connsiteY255" fmla="*/ 2285511 h 2323145"/>
              <a:gd name="connsiteX256" fmla="*/ 23798 w 11269336"/>
              <a:gd name="connsiteY256" fmla="*/ 2281822 h 2323145"/>
              <a:gd name="connsiteX257" fmla="*/ 0 w 11269336"/>
              <a:gd name="connsiteY257" fmla="*/ 2285369 h 2323145"/>
              <a:gd name="connsiteX258" fmla="*/ 0 w 11269336"/>
              <a:gd name="connsiteY25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66646 w 11269336"/>
              <a:gd name="connsiteY149" fmla="*/ 2198564 h 2323145"/>
              <a:gd name="connsiteX150" fmla="*/ 4354009 w 11269336"/>
              <a:gd name="connsiteY150" fmla="*/ 2204984 h 2323145"/>
              <a:gd name="connsiteX151" fmla="*/ 4348284 w 11269336"/>
              <a:gd name="connsiteY151" fmla="*/ 2205270 h 2323145"/>
              <a:gd name="connsiteX152" fmla="*/ 4333906 w 11269336"/>
              <a:gd name="connsiteY152" fmla="*/ 2205251 h 2323145"/>
              <a:gd name="connsiteX153" fmla="*/ 4308819 w 11269336"/>
              <a:gd name="connsiteY153" fmla="*/ 2203822 h 2323145"/>
              <a:gd name="connsiteX154" fmla="*/ 4301210 w 11269336"/>
              <a:gd name="connsiteY154" fmla="*/ 2204456 h 2323145"/>
              <a:gd name="connsiteX155" fmla="*/ 4283095 w 11269336"/>
              <a:gd name="connsiteY155" fmla="*/ 2198177 h 2323145"/>
              <a:gd name="connsiteX156" fmla="*/ 4250119 w 11269336"/>
              <a:gd name="connsiteY156" fmla="*/ 2196342 h 2323145"/>
              <a:gd name="connsiteX157" fmla="*/ 4189203 w 11269336"/>
              <a:gd name="connsiteY157" fmla="*/ 2178994 h 2323145"/>
              <a:gd name="connsiteX158" fmla="*/ 4154035 w 11269336"/>
              <a:gd name="connsiteY158" fmla="*/ 2171950 h 2323145"/>
              <a:gd name="connsiteX159" fmla="*/ 4129569 w 11269336"/>
              <a:gd name="connsiteY159" fmla="*/ 2163850 h 2323145"/>
              <a:gd name="connsiteX160" fmla="*/ 4061250 w 11269336"/>
              <a:gd name="connsiteY160" fmla="*/ 2159236 h 2323145"/>
              <a:gd name="connsiteX161" fmla="*/ 3945480 w 11269336"/>
              <a:gd name="connsiteY161" fmla="*/ 2158279 h 2323145"/>
              <a:gd name="connsiteX162" fmla="*/ 3921468 w 11269336"/>
              <a:gd name="connsiteY162" fmla="*/ 2156588 h 2323145"/>
              <a:gd name="connsiteX163" fmla="*/ 3903348 w 11269336"/>
              <a:gd name="connsiteY163" fmla="*/ 2149220 h 2323145"/>
              <a:gd name="connsiteX164" fmla="*/ 3901342 w 11269336"/>
              <a:gd name="connsiteY164" fmla="*/ 2142355 h 2323145"/>
              <a:gd name="connsiteX165" fmla="*/ 3888539 w 11269336"/>
              <a:gd name="connsiteY165" fmla="*/ 2140476 h 2323145"/>
              <a:gd name="connsiteX166" fmla="*/ 3885662 w 11269336"/>
              <a:gd name="connsiteY166" fmla="*/ 2138740 h 2323145"/>
              <a:gd name="connsiteX167" fmla="*/ 3868627 w 11269336"/>
              <a:gd name="connsiteY167" fmla="*/ 2130023 h 2323145"/>
              <a:gd name="connsiteX168" fmla="*/ 3819177 w 11269336"/>
              <a:gd name="connsiteY168" fmla="*/ 2142111 h 2323145"/>
              <a:gd name="connsiteX169" fmla="*/ 3769100 w 11269336"/>
              <a:gd name="connsiteY169" fmla="*/ 2131731 h 2323145"/>
              <a:gd name="connsiteX170" fmla="*/ 3562752 w 11269336"/>
              <a:gd name="connsiteY170" fmla="*/ 2131785 h 2323145"/>
              <a:gd name="connsiteX171" fmla="*/ 3541402 w 11269336"/>
              <a:gd name="connsiteY171" fmla="*/ 2106821 h 2323145"/>
              <a:gd name="connsiteX172" fmla="*/ 3365341 w 11269336"/>
              <a:gd name="connsiteY172" fmla="*/ 2077638 h 2323145"/>
              <a:gd name="connsiteX173" fmla="*/ 3170922 w 11269336"/>
              <a:gd name="connsiteY173" fmla="*/ 2115957 h 2323145"/>
              <a:gd name="connsiteX174" fmla="*/ 3156256 w 11269336"/>
              <a:gd name="connsiteY174" fmla="*/ 2124773 h 2323145"/>
              <a:gd name="connsiteX175" fmla="*/ 3140298 w 11269336"/>
              <a:gd name="connsiteY175" fmla="*/ 2129182 h 2323145"/>
              <a:gd name="connsiteX176" fmla="*/ 3138514 w 11269336"/>
              <a:gd name="connsiteY176" fmla="*/ 2128069 h 2323145"/>
              <a:gd name="connsiteX177" fmla="*/ 3120467 w 11269336"/>
              <a:gd name="connsiteY177" fmla="*/ 2128281 h 2323145"/>
              <a:gd name="connsiteX178" fmla="*/ 3116175 w 11269336"/>
              <a:gd name="connsiteY178" fmla="*/ 2131633 h 2323145"/>
              <a:gd name="connsiteX179" fmla="*/ 3103685 w 11269336"/>
              <a:gd name="connsiteY179" fmla="*/ 2132814 h 2323145"/>
              <a:gd name="connsiteX180" fmla="*/ 3078794 w 11269336"/>
              <a:gd name="connsiteY180" fmla="*/ 2137935 h 2323145"/>
              <a:gd name="connsiteX181" fmla="*/ 3074407 w 11269336"/>
              <a:gd name="connsiteY181" fmla="*/ 2136274 h 2323145"/>
              <a:gd name="connsiteX182" fmla="*/ 3037285 w 11269336"/>
              <a:gd name="connsiteY182" fmla="*/ 2139919 h 2323145"/>
              <a:gd name="connsiteX183" fmla="*/ 3036901 w 11269336"/>
              <a:gd name="connsiteY183" fmla="*/ 2138726 h 2323145"/>
              <a:gd name="connsiteX184" fmla="*/ 3026996 w 11269336"/>
              <a:gd name="connsiteY184" fmla="*/ 2134322 h 2323145"/>
              <a:gd name="connsiteX185" fmla="*/ 3007772 w 11269336"/>
              <a:gd name="connsiteY185" fmla="*/ 2128742 h 2323145"/>
              <a:gd name="connsiteX186" fmla="*/ 2965030 w 11269336"/>
              <a:gd name="connsiteY186" fmla="*/ 2100494 h 2323145"/>
              <a:gd name="connsiteX187" fmla="*/ 2926342 w 11269336"/>
              <a:gd name="connsiteY187" fmla="*/ 2104155 h 2323145"/>
              <a:gd name="connsiteX188" fmla="*/ 2918608 w 11269336"/>
              <a:gd name="connsiteY188" fmla="*/ 2104215 h 2323145"/>
              <a:gd name="connsiteX189" fmla="*/ 2918475 w 11269336"/>
              <a:gd name="connsiteY189" fmla="*/ 2103937 h 2323145"/>
              <a:gd name="connsiteX190" fmla="*/ 2910360 w 11269336"/>
              <a:gd name="connsiteY190" fmla="*/ 2103444 h 2323145"/>
              <a:gd name="connsiteX191" fmla="*/ 2904507 w 11269336"/>
              <a:gd name="connsiteY191" fmla="*/ 2104326 h 2323145"/>
              <a:gd name="connsiteX192" fmla="*/ 2889503 w 11269336"/>
              <a:gd name="connsiteY192" fmla="*/ 2104443 h 2323145"/>
              <a:gd name="connsiteX193" fmla="*/ 2884480 w 11269336"/>
              <a:gd name="connsiteY193" fmla="*/ 2102626 h 2323145"/>
              <a:gd name="connsiteX194" fmla="*/ 2882689 w 11269336"/>
              <a:gd name="connsiteY194" fmla="*/ 2099228 h 2323145"/>
              <a:gd name="connsiteX195" fmla="*/ 2881291 w 11269336"/>
              <a:gd name="connsiteY195" fmla="*/ 2099618 h 2323145"/>
              <a:gd name="connsiteX196" fmla="*/ 2853979 w 11269336"/>
              <a:gd name="connsiteY196" fmla="*/ 2090388 h 2323145"/>
              <a:gd name="connsiteX197" fmla="*/ 2791790 w 11269336"/>
              <a:gd name="connsiteY197" fmla="*/ 2080332 h 2323145"/>
              <a:gd name="connsiteX198" fmla="*/ 2755844 w 11269336"/>
              <a:gd name="connsiteY198" fmla="*/ 2078874 h 2323145"/>
              <a:gd name="connsiteX199" fmla="*/ 2657742 w 11269336"/>
              <a:gd name="connsiteY199" fmla="*/ 2070179 h 2323145"/>
              <a:gd name="connsiteX200" fmla="*/ 2559549 w 11269336"/>
              <a:gd name="connsiteY200" fmla="*/ 2057873 h 2323145"/>
              <a:gd name="connsiteX201" fmla="*/ 2512054 w 11269336"/>
              <a:gd name="connsiteY201" fmla="*/ 2031671 h 2323145"/>
              <a:gd name="connsiteX202" fmla="*/ 2506437 w 11269336"/>
              <a:gd name="connsiteY202" fmla="*/ 2030918 h 2323145"/>
              <a:gd name="connsiteX203" fmla="*/ 2491752 w 11269336"/>
              <a:gd name="connsiteY203" fmla="*/ 2033906 h 2323145"/>
              <a:gd name="connsiteX204" fmla="*/ 2486338 w 11269336"/>
              <a:gd name="connsiteY204" fmla="*/ 2035862 h 2323145"/>
              <a:gd name="connsiteX205" fmla="*/ 2478186 w 11269336"/>
              <a:gd name="connsiteY205" fmla="*/ 2036953 h 2323145"/>
              <a:gd name="connsiteX206" fmla="*/ 2477950 w 11269336"/>
              <a:gd name="connsiteY206" fmla="*/ 2036715 h 2323145"/>
              <a:gd name="connsiteX207" fmla="*/ 2470381 w 11269336"/>
              <a:gd name="connsiteY207" fmla="*/ 2038256 h 2323145"/>
              <a:gd name="connsiteX208" fmla="*/ 2433781 w 11269336"/>
              <a:gd name="connsiteY208" fmla="*/ 2049140 h 2323145"/>
              <a:gd name="connsiteX209" fmla="*/ 2381172 w 11269336"/>
              <a:gd name="connsiteY209" fmla="*/ 2030645 h 2323145"/>
              <a:gd name="connsiteX210" fmla="*/ 2360198 w 11269336"/>
              <a:gd name="connsiteY210" fmla="*/ 2029059 h 2323145"/>
              <a:gd name="connsiteX211" fmla="*/ 2348815 w 11269336"/>
              <a:gd name="connsiteY211" fmla="*/ 2026798 h 2323145"/>
              <a:gd name="connsiteX212" fmla="*/ 2347988 w 11269336"/>
              <a:gd name="connsiteY212" fmla="*/ 2025745 h 2323145"/>
              <a:gd name="connsiteX213" fmla="*/ 2312920 w 11269336"/>
              <a:gd name="connsiteY213" fmla="*/ 2036311 h 2323145"/>
              <a:gd name="connsiteX214" fmla="*/ 2307986 w 11269336"/>
              <a:gd name="connsiteY214" fmla="*/ 2035583 h 2323145"/>
              <a:gd name="connsiteX215" fmla="*/ 2285481 w 11269336"/>
              <a:gd name="connsiteY215" fmla="*/ 2045197 h 2323145"/>
              <a:gd name="connsiteX216" fmla="*/ 2273666 w 11269336"/>
              <a:gd name="connsiteY216" fmla="*/ 2048710 h 2323145"/>
              <a:gd name="connsiteX217" fmla="*/ 2270719 w 11269336"/>
              <a:gd name="connsiteY217" fmla="*/ 2052702 h 2323145"/>
              <a:gd name="connsiteX218" fmla="*/ 2253080 w 11269336"/>
              <a:gd name="connsiteY218" fmla="*/ 2056363 h 2323145"/>
              <a:gd name="connsiteX219" fmla="*/ 2250906 w 11269336"/>
              <a:gd name="connsiteY219" fmla="*/ 2055654 h 2323145"/>
              <a:gd name="connsiteX220" fmla="*/ 2236905 w 11269336"/>
              <a:gd name="connsiteY220" fmla="*/ 2062882 h 2323145"/>
              <a:gd name="connsiteX221" fmla="*/ 2225830 w 11269336"/>
              <a:gd name="connsiteY221" fmla="*/ 2074027 h 2323145"/>
              <a:gd name="connsiteX222" fmla="*/ 2073776 w 11269336"/>
              <a:gd name="connsiteY222" fmla="*/ 2089244 h 2323145"/>
              <a:gd name="connsiteX223" fmla="*/ 1948256 w 11269336"/>
              <a:gd name="connsiteY223" fmla="*/ 2146616 h 2323145"/>
              <a:gd name="connsiteX224" fmla="*/ 1865582 w 11269336"/>
              <a:gd name="connsiteY224" fmla="*/ 2153738 h 2323145"/>
              <a:gd name="connsiteX225" fmla="*/ 1835210 w 11269336"/>
              <a:gd name="connsiteY225" fmla="*/ 2134244 h 2323145"/>
              <a:gd name="connsiteX226" fmla="*/ 1632661 w 11269336"/>
              <a:gd name="connsiteY226" fmla="*/ 2173882 h 2323145"/>
              <a:gd name="connsiteX227" fmla="*/ 1579590 w 11269336"/>
              <a:gd name="connsiteY227" fmla="*/ 2173680 h 2323145"/>
              <a:gd name="connsiteX228" fmla="*/ 1535601 w 11269336"/>
              <a:gd name="connsiteY228" fmla="*/ 2194590 h 2323145"/>
              <a:gd name="connsiteX229" fmla="*/ 1515594 w 11269336"/>
              <a:gd name="connsiteY229" fmla="*/ 2189622 h 2323145"/>
              <a:gd name="connsiteX230" fmla="*/ 1512113 w 11269336"/>
              <a:gd name="connsiteY230" fmla="*/ 2188534 h 2323145"/>
              <a:gd name="connsiteX231" fmla="*/ 1498838 w 11269336"/>
              <a:gd name="connsiteY231" fmla="*/ 2189213 h 2323145"/>
              <a:gd name="connsiteX232" fmla="*/ 1494279 w 11269336"/>
              <a:gd name="connsiteY232" fmla="*/ 2183112 h 2323145"/>
              <a:gd name="connsiteX233" fmla="*/ 1473714 w 11269336"/>
              <a:gd name="connsiteY233" fmla="*/ 2179625 h 2323145"/>
              <a:gd name="connsiteX234" fmla="*/ 1449503 w 11269336"/>
              <a:gd name="connsiteY234" fmla="*/ 2182633 h 2323145"/>
              <a:gd name="connsiteX235" fmla="*/ 1266687 w 11269336"/>
              <a:gd name="connsiteY235" fmla="*/ 2212688 h 2323145"/>
              <a:gd name="connsiteX236" fmla="*/ 1239614 w 11269336"/>
              <a:gd name="connsiteY236" fmla="*/ 2209727 h 2323145"/>
              <a:gd name="connsiteX237" fmla="*/ 1202436 w 11269336"/>
              <a:gd name="connsiteY237" fmla="*/ 2209817 h 2323145"/>
              <a:gd name="connsiteX238" fmla="*/ 1136097 w 11269336"/>
              <a:gd name="connsiteY238" fmla="*/ 2205112 h 2323145"/>
              <a:gd name="connsiteX239" fmla="*/ 988232 w 11269336"/>
              <a:gd name="connsiteY239" fmla="*/ 2235635 h 2323145"/>
              <a:gd name="connsiteX240" fmla="*/ 981959 w 11269336"/>
              <a:gd name="connsiteY240" fmla="*/ 2231607 h 2323145"/>
              <a:gd name="connsiteX241" fmla="*/ 938600 w 11269336"/>
              <a:gd name="connsiteY241" fmla="*/ 2238113 h 2323145"/>
              <a:gd name="connsiteX242" fmla="*/ 791788 w 11269336"/>
              <a:gd name="connsiteY242" fmla="*/ 2293224 h 2323145"/>
              <a:gd name="connsiteX243" fmla="*/ 706914 w 11269336"/>
              <a:gd name="connsiteY243" fmla="*/ 2305046 h 2323145"/>
              <a:gd name="connsiteX244" fmla="*/ 675971 w 11269336"/>
              <a:gd name="connsiteY244" fmla="*/ 2304030 h 2323145"/>
              <a:gd name="connsiteX245" fmla="*/ 624180 w 11269336"/>
              <a:gd name="connsiteY245" fmla="*/ 2302650 h 2323145"/>
              <a:gd name="connsiteX246" fmla="*/ 583453 w 11269336"/>
              <a:gd name="connsiteY246" fmla="*/ 2288788 h 2323145"/>
              <a:gd name="connsiteX247" fmla="*/ 540946 w 11269336"/>
              <a:gd name="connsiteY247" fmla="*/ 2292721 h 2323145"/>
              <a:gd name="connsiteX248" fmla="*/ 533680 w 11269336"/>
              <a:gd name="connsiteY248" fmla="*/ 2310233 h 2323145"/>
              <a:gd name="connsiteX249" fmla="*/ 487366 w 11269336"/>
              <a:gd name="connsiteY249" fmla="*/ 2309053 h 2323145"/>
              <a:gd name="connsiteX250" fmla="*/ 416820 w 11269336"/>
              <a:gd name="connsiteY250" fmla="*/ 2305443 h 2323145"/>
              <a:gd name="connsiteX251" fmla="*/ 376805 w 11269336"/>
              <a:gd name="connsiteY251" fmla="*/ 2307647 h 2323145"/>
              <a:gd name="connsiteX252" fmla="*/ 266777 w 11269336"/>
              <a:gd name="connsiteY252" fmla="*/ 2309012 h 2323145"/>
              <a:gd name="connsiteX253" fmla="*/ 156013 w 11269336"/>
              <a:gd name="connsiteY253" fmla="*/ 2306832 h 2323145"/>
              <a:gd name="connsiteX254" fmla="*/ 87258 w 11269336"/>
              <a:gd name="connsiteY254" fmla="*/ 2285511 h 2323145"/>
              <a:gd name="connsiteX255" fmla="*/ 23798 w 11269336"/>
              <a:gd name="connsiteY255" fmla="*/ 2281822 h 2323145"/>
              <a:gd name="connsiteX256" fmla="*/ 0 w 11269336"/>
              <a:gd name="connsiteY256" fmla="*/ 2285369 h 2323145"/>
              <a:gd name="connsiteX257" fmla="*/ 0 w 11269336"/>
              <a:gd name="connsiteY25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05765 w 11269336"/>
              <a:gd name="connsiteY146" fmla="*/ 2199902 h 2323145"/>
              <a:gd name="connsiteX147" fmla="*/ 4401354 w 11269336"/>
              <a:gd name="connsiteY147" fmla="*/ 2194745 h 2323145"/>
              <a:gd name="connsiteX148" fmla="*/ 4366646 w 11269336"/>
              <a:gd name="connsiteY148" fmla="*/ 2198564 h 2323145"/>
              <a:gd name="connsiteX149" fmla="*/ 4354009 w 11269336"/>
              <a:gd name="connsiteY149" fmla="*/ 2204984 h 2323145"/>
              <a:gd name="connsiteX150" fmla="*/ 4348284 w 11269336"/>
              <a:gd name="connsiteY150" fmla="*/ 2205270 h 2323145"/>
              <a:gd name="connsiteX151" fmla="*/ 4333906 w 11269336"/>
              <a:gd name="connsiteY151" fmla="*/ 2205251 h 2323145"/>
              <a:gd name="connsiteX152" fmla="*/ 4308819 w 11269336"/>
              <a:gd name="connsiteY152" fmla="*/ 2203822 h 2323145"/>
              <a:gd name="connsiteX153" fmla="*/ 4301210 w 11269336"/>
              <a:gd name="connsiteY153" fmla="*/ 2204456 h 2323145"/>
              <a:gd name="connsiteX154" fmla="*/ 4283095 w 11269336"/>
              <a:gd name="connsiteY154" fmla="*/ 2198177 h 2323145"/>
              <a:gd name="connsiteX155" fmla="*/ 4250119 w 11269336"/>
              <a:gd name="connsiteY155" fmla="*/ 2196342 h 2323145"/>
              <a:gd name="connsiteX156" fmla="*/ 4189203 w 11269336"/>
              <a:gd name="connsiteY156" fmla="*/ 2178994 h 2323145"/>
              <a:gd name="connsiteX157" fmla="*/ 4154035 w 11269336"/>
              <a:gd name="connsiteY157" fmla="*/ 2171950 h 2323145"/>
              <a:gd name="connsiteX158" fmla="*/ 4129569 w 11269336"/>
              <a:gd name="connsiteY158" fmla="*/ 2163850 h 2323145"/>
              <a:gd name="connsiteX159" fmla="*/ 4061250 w 11269336"/>
              <a:gd name="connsiteY159" fmla="*/ 2159236 h 2323145"/>
              <a:gd name="connsiteX160" fmla="*/ 3945480 w 11269336"/>
              <a:gd name="connsiteY160" fmla="*/ 2158279 h 2323145"/>
              <a:gd name="connsiteX161" fmla="*/ 3921468 w 11269336"/>
              <a:gd name="connsiteY161" fmla="*/ 2156588 h 2323145"/>
              <a:gd name="connsiteX162" fmla="*/ 3903348 w 11269336"/>
              <a:gd name="connsiteY162" fmla="*/ 2149220 h 2323145"/>
              <a:gd name="connsiteX163" fmla="*/ 3901342 w 11269336"/>
              <a:gd name="connsiteY163" fmla="*/ 2142355 h 2323145"/>
              <a:gd name="connsiteX164" fmla="*/ 3888539 w 11269336"/>
              <a:gd name="connsiteY164" fmla="*/ 2140476 h 2323145"/>
              <a:gd name="connsiteX165" fmla="*/ 3885662 w 11269336"/>
              <a:gd name="connsiteY165" fmla="*/ 2138740 h 2323145"/>
              <a:gd name="connsiteX166" fmla="*/ 3868627 w 11269336"/>
              <a:gd name="connsiteY166" fmla="*/ 2130023 h 2323145"/>
              <a:gd name="connsiteX167" fmla="*/ 3819177 w 11269336"/>
              <a:gd name="connsiteY167" fmla="*/ 2142111 h 2323145"/>
              <a:gd name="connsiteX168" fmla="*/ 3769100 w 11269336"/>
              <a:gd name="connsiteY168" fmla="*/ 2131731 h 2323145"/>
              <a:gd name="connsiteX169" fmla="*/ 3562752 w 11269336"/>
              <a:gd name="connsiteY169" fmla="*/ 2131785 h 2323145"/>
              <a:gd name="connsiteX170" fmla="*/ 3541402 w 11269336"/>
              <a:gd name="connsiteY170" fmla="*/ 2106821 h 2323145"/>
              <a:gd name="connsiteX171" fmla="*/ 3365341 w 11269336"/>
              <a:gd name="connsiteY171" fmla="*/ 2077638 h 2323145"/>
              <a:gd name="connsiteX172" fmla="*/ 3170922 w 11269336"/>
              <a:gd name="connsiteY172" fmla="*/ 2115957 h 2323145"/>
              <a:gd name="connsiteX173" fmla="*/ 3156256 w 11269336"/>
              <a:gd name="connsiteY173" fmla="*/ 2124773 h 2323145"/>
              <a:gd name="connsiteX174" fmla="*/ 3140298 w 11269336"/>
              <a:gd name="connsiteY174" fmla="*/ 2129182 h 2323145"/>
              <a:gd name="connsiteX175" fmla="*/ 3138514 w 11269336"/>
              <a:gd name="connsiteY175" fmla="*/ 2128069 h 2323145"/>
              <a:gd name="connsiteX176" fmla="*/ 3120467 w 11269336"/>
              <a:gd name="connsiteY176" fmla="*/ 2128281 h 2323145"/>
              <a:gd name="connsiteX177" fmla="*/ 3116175 w 11269336"/>
              <a:gd name="connsiteY177" fmla="*/ 2131633 h 2323145"/>
              <a:gd name="connsiteX178" fmla="*/ 3103685 w 11269336"/>
              <a:gd name="connsiteY178" fmla="*/ 2132814 h 2323145"/>
              <a:gd name="connsiteX179" fmla="*/ 3078794 w 11269336"/>
              <a:gd name="connsiteY179" fmla="*/ 2137935 h 2323145"/>
              <a:gd name="connsiteX180" fmla="*/ 3074407 w 11269336"/>
              <a:gd name="connsiteY180" fmla="*/ 2136274 h 2323145"/>
              <a:gd name="connsiteX181" fmla="*/ 3037285 w 11269336"/>
              <a:gd name="connsiteY181" fmla="*/ 2139919 h 2323145"/>
              <a:gd name="connsiteX182" fmla="*/ 3036901 w 11269336"/>
              <a:gd name="connsiteY182" fmla="*/ 2138726 h 2323145"/>
              <a:gd name="connsiteX183" fmla="*/ 3026996 w 11269336"/>
              <a:gd name="connsiteY183" fmla="*/ 2134322 h 2323145"/>
              <a:gd name="connsiteX184" fmla="*/ 3007772 w 11269336"/>
              <a:gd name="connsiteY184" fmla="*/ 2128742 h 2323145"/>
              <a:gd name="connsiteX185" fmla="*/ 2965030 w 11269336"/>
              <a:gd name="connsiteY185" fmla="*/ 2100494 h 2323145"/>
              <a:gd name="connsiteX186" fmla="*/ 2926342 w 11269336"/>
              <a:gd name="connsiteY186" fmla="*/ 2104155 h 2323145"/>
              <a:gd name="connsiteX187" fmla="*/ 2918608 w 11269336"/>
              <a:gd name="connsiteY187" fmla="*/ 2104215 h 2323145"/>
              <a:gd name="connsiteX188" fmla="*/ 2918475 w 11269336"/>
              <a:gd name="connsiteY188" fmla="*/ 2103937 h 2323145"/>
              <a:gd name="connsiteX189" fmla="*/ 2910360 w 11269336"/>
              <a:gd name="connsiteY189" fmla="*/ 2103444 h 2323145"/>
              <a:gd name="connsiteX190" fmla="*/ 2904507 w 11269336"/>
              <a:gd name="connsiteY190" fmla="*/ 2104326 h 2323145"/>
              <a:gd name="connsiteX191" fmla="*/ 2889503 w 11269336"/>
              <a:gd name="connsiteY191" fmla="*/ 2104443 h 2323145"/>
              <a:gd name="connsiteX192" fmla="*/ 2884480 w 11269336"/>
              <a:gd name="connsiteY192" fmla="*/ 2102626 h 2323145"/>
              <a:gd name="connsiteX193" fmla="*/ 2882689 w 11269336"/>
              <a:gd name="connsiteY193" fmla="*/ 2099228 h 2323145"/>
              <a:gd name="connsiteX194" fmla="*/ 2881291 w 11269336"/>
              <a:gd name="connsiteY194" fmla="*/ 2099618 h 2323145"/>
              <a:gd name="connsiteX195" fmla="*/ 2853979 w 11269336"/>
              <a:gd name="connsiteY195" fmla="*/ 2090388 h 2323145"/>
              <a:gd name="connsiteX196" fmla="*/ 2791790 w 11269336"/>
              <a:gd name="connsiteY196" fmla="*/ 2080332 h 2323145"/>
              <a:gd name="connsiteX197" fmla="*/ 2755844 w 11269336"/>
              <a:gd name="connsiteY197" fmla="*/ 2078874 h 2323145"/>
              <a:gd name="connsiteX198" fmla="*/ 2657742 w 11269336"/>
              <a:gd name="connsiteY198" fmla="*/ 2070179 h 2323145"/>
              <a:gd name="connsiteX199" fmla="*/ 2559549 w 11269336"/>
              <a:gd name="connsiteY199" fmla="*/ 2057873 h 2323145"/>
              <a:gd name="connsiteX200" fmla="*/ 2512054 w 11269336"/>
              <a:gd name="connsiteY200" fmla="*/ 2031671 h 2323145"/>
              <a:gd name="connsiteX201" fmla="*/ 2506437 w 11269336"/>
              <a:gd name="connsiteY201" fmla="*/ 2030918 h 2323145"/>
              <a:gd name="connsiteX202" fmla="*/ 2491752 w 11269336"/>
              <a:gd name="connsiteY202" fmla="*/ 2033906 h 2323145"/>
              <a:gd name="connsiteX203" fmla="*/ 2486338 w 11269336"/>
              <a:gd name="connsiteY203" fmla="*/ 2035862 h 2323145"/>
              <a:gd name="connsiteX204" fmla="*/ 2478186 w 11269336"/>
              <a:gd name="connsiteY204" fmla="*/ 2036953 h 2323145"/>
              <a:gd name="connsiteX205" fmla="*/ 2477950 w 11269336"/>
              <a:gd name="connsiteY205" fmla="*/ 2036715 h 2323145"/>
              <a:gd name="connsiteX206" fmla="*/ 2470381 w 11269336"/>
              <a:gd name="connsiteY206" fmla="*/ 2038256 h 2323145"/>
              <a:gd name="connsiteX207" fmla="*/ 2433781 w 11269336"/>
              <a:gd name="connsiteY207" fmla="*/ 2049140 h 2323145"/>
              <a:gd name="connsiteX208" fmla="*/ 2381172 w 11269336"/>
              <a:gd name="connsiteY208" fmla="*/ 2030645 h 2323145"/>
              <a:gd name="connsiteX209" fmla="*/ 2360198 w 11269336"/>
              <a:gd name="connsiteY209" fmla="*/ 2029059 h 2323145"/>
              <a:gd name="connsiteX210" fmla="*/ 2348815 w 11269336"/>
              <a:gd name="connsiteY210" fmla="*/ 2026798 h 2323145"/>
              <a:gd name="connsiteX211" fmla="*/ 2347988 w 11269336"/>
              <a:gd name="connsiteY211" fmla="*/ 2025745 h 2323145"/>
              <a:gd name="connsiteX212" fmla="*/ 2312920 w 11269336"/>
              <a:gd name="connsiteY212" fmla="*/ 2036311 h 2323145"/>
              <a:gd name="connsiteX213" fmla="*/ 2307986 w 11269336"/>
              <a:gd name="connsiteY213" fmla="*/ 2035583 h 2323145"/>
              <a:gd name="connsiteX214" fmla="*/ 2285481 w 11269336"/>
              <a:gd name="connsiteY214" fmla="*/ 2045197 h 2323145"/>
              <a:gd name="connsiteX215" fmla="*/ 2273666 w 11269336"/>
              <a:gd name="connsiteY215" fmla="*/ 2048710 h 2323145"/>
              <a:gd name="connsiteX216" fmla="*/ 2270719 w 11269336"/>
              <a:gd name="connsiteY216" fmla="*/ 2052702 h 2323145"/>
              <a:gd name="connsiteX217" fmla="*/ 2253080 w 11269336"/>
              <a:gd name="connsiteY217" fmla="*/ 2056363 h 2323145"/>
              <a:gd name="connsiteX218" fmla="*/ 2250906 w 11269336"/>
              <a:gd name="connsiteY218" fmla="*/ 2055654 h 2323145"/>
              <a:gd name="connsiteX219" fmla="*/ 2236905 w 11269336"/>
              <a:gd name="connsiteY219" fmla="*/ 2062882 h 2323145"/>
              <a:gd name="connsiteX220" fmla="*/ 2225830 w 11269336"/>
              <a:gd name="connsiteY220" fmla="*/ 2074027 h 2323145"/>
              <a:gd name="connsiteX221" fmla="*/ 2073776 w 11269336"/>
              <a:gd name="connsiteY221" fmla="*/ 2089244 h 2323145"/>
              <a:gd name="connsiteX222" fmla="*/ 1948256 w 11269336"/>
              <a:gd name="connsiteY222" fmla="*/ 2146616 h 2323145"/>
              <a:gd name="connsiteX223" fmla="*/ 1865582 w 11269336"/>
              <a:gd name="connsiteY223" fmla="*/ 2153738 h 2323145"/>
              <a:gd name="connsiteX224" fmla="*/ 1835210 w 11269336"/>
              <a:gd name="connsiteY224" fmla="*/ 2134244 h 2323145"/>
              <a:gd name="connsiteX225" fmla="*/ 1632661 w 11269336"/>
              <a:gd name="connsiteY225" fmla="*/ 2173882 h 2323145"/>
              <a:gd name="connsiteX226" fmla="*/ 1579590 w 11269336"/>
              <a:gd name="connsiteY226" fmla="*/ 2173680 h 2323145"/>
              <a:gd name="connsiteX227" fmla="*/ 1535601 w 11269336"/>
              <a:gd name="connsiteY227" fmla="*/ 2194590 h 2323145"/>
              <a:gd name="connsiteX228" fmla="*/ 1515594 w 11269336"/>
              <a:gd name="connsiteY228" fmla="*/ 2189622 h 2323145"/>
              <a:gd name="connsiteX229" fmla="*/ 1512113 w 11269336"/>
              <a:gd name="connsiteY229" fmla="*/ 2188534 h 2323145"/>
              <a:gd name="connsiteX230" fmla="*/ 1498838 w 11269336"/>
              <a:gd name="connsiteY230" fmla="*/ 2189213 h 2323145"/>
              <a:gd name="connsiteX231" fmla="*/ 1494279 w 11269336"/>
              <a:gd name="connsiteY231" fmla="*/ 2183112 h 2323145"/>
              <a:gd name="connsiteX232" fmla="*/ 1473714 w 11269336"/>
              <a:gd name="connsiteY232" fmla="*/ 2179625 h 2323145"/>
              <a:gd name="connsiteX233" fmla="*/ 1449503 w 11269336"/>
              <a:gd name="connsiteY233" fmla="*/ 2182633 h 2323145"/>
              <a:gd name="connsiteX234" fmla="*/ 1266687 w 11269336"/>
              <a:gd name="connsiteY234" fmla="*/ 2212688 h 2323145"/>
              <a:gd name="connsiteX235" fmla="*/ 1239614 w 11269336"/>
              <a:gd name="connsiteY235" fmla="*/ 2209727 h 2323145"/>
              <a:gd name="connsiteX236" fmla="*/ 1202436 w 11269336"/>
              <a:gd name="connsiteY236" fmla="*/ 2209817 h 2323145"/>
              <a:gd name="connsiteX237" fmla="*/ 1136097 w 11269336"/>
              <a:gd name="connsiteY237" fmla="*/ 2205112 h 2323145"/>
              <a:gd name="connsiteX238" fmla="*/ 988232 w 11269336"/>
              <a:gd name="connsiteY238" fmla="*/ 2235635 h 2323145"/>
              <a:gd name="connsiteX239" fmla="*/ 981959 w 11269336"/>
              <a:gd name="connsiteY239" fmla="*/ 2231607 h 2323145"/>
              <a:gd name="connsiteX240" fmla="*/ 938600 w 11269336"/>
              <a:gd name="connsiteY240" fmla="*/ 2238113 h 2323145"/>
              <a:gd name="connsiteX241" fmla="*/ 791788 w 11269336"/>
              <a:gd name="connsiteY241" fmla="*/ 2293224 h 2323145"/>
              <a:gd name="connsiteX242" fmla="*/ 706914 w 11269336"/>
              <a:gd name="connsiteY242" fmla="*/ 2305046 h 2323145"/>
              <a:gd name="connsiteX243" fmla="*/ 675971 w 11269336"/>
              <a:gd name="connsiteY243" fmla="*/ 2304030 h 2323145"/>
              <a:gd name="connsiteX244" fmla="*/ 624180 w 11269336"/>
              <a:gd name="connsiteY244" fmla="*/ 2302650 h 2323145"/>
              <a:gd name="connsiteX245" fmla="*/ 583453 w 11269336"/>
              <a:gd name="connsiteY245" fmla="*/ 2288788 h 2323145"/>
              <a:gd name="connsiteX246" fmla="*/ 540946 w 11269336"/>
              <a:gd name="connsiteY246" fmla="*/ 2292721 h 2323145"/>
              <a:gd name="connsiteX247" fmla="*/ 533680 w 11269336"/>
              <a:gd name="connsiteY247" fmla="*/ 2310233 h 2323145"/>
              <a:gd name="connsiteX248" fmla="*/ 487366 w 11269336"/>
              <a:gd name="connsiteY248" fmla="*/ 2309053 h 2323145"/>
              <a:gd name="connsiteX249" fmla="*/ 416820 w 11269336"/>
              <a:gd name="connsiteY249" fmla="*/ 2305443 h 2323145"/>
              <a:gd name="connsiteX250" fmla="*/ 376805 w 11269336"/>
              <a:gd name="connsiteY250" fmla="*/ 2307647 h 2323145"/>
              <a:gd name="connsiteX251" fmla="*/ 266777 w 11269336"/>
              <a:gd name="connsiteY251" fmla="*/ 2309012 h 2323145"/>
              <a:gd name="connsiteX252" fmla="*/ 156013 w 11269336"/>
              <a:gd name="connsiteY252" fmla="*/ 2306832 h 2323145"/>
              <a:gd name="connsiteX253" fmla="*/ 87258 w 11269336"/>
              <a:gd name="connsiteY253" fmla="*/ 2285511 h 2323145"/>
              <a:gd name="connsiteX254" fmla="*/ 23798 w 11269336"/>
              <a:gd name="connsiteY254" fmla="*/ 2281822 h 2323145"/>
              <a:gd name="connsiteX255" fmla="*/ 0 w 11269336"/>
              <a:gd name="connsiteY255" fmla="*/ 2285369 h 2323145"/>
              <a:gd name="connsiteX256" fmla="*/ 0 w 11269336"/>
              <a:gd name="connsiteY25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05765 w 11269336"/>
              <a:gd name="connsiteY145" fmla="*/ 2199902 h 2323145"/>
              <a:gd name="connsiteX146" fmla="*/ 4401354 w 11269336"/>
              <a:gd name="connsiteY146" fmla="*/ 2194745 h 2323145"/>
              <a:gd name="connsiteX147" fmla="*/ 4366646 w 11269336"/>
              <a:gd name="connsiteY147" fmla="*/ 2198564 h 2323145"/>
              <a:gd name="connsiteX148" fmla="*/ 4354009 w 11269336"/>
              <a:gd name="connsiteY148" fmla="*/ 2204984 h 2323145"/>
              <a:gd name="connsiteX149" fmla="*/ 4348284 w 11269336"/>
              <a:gd name="connsiteY149" fmla="*/ 2205270 h 2323145"/>
              <a:gd name="connsiteX150" fmla="*/ 4333906 w 11269336"/>
              <a:gd name="connsiteY150" fmla="*/ 2205251 h 2323145"/>
              <a:gd name="connsiteX151" fmla="*/ 4308819 w 11269336"/>
              <a:gd name="connsiteY151" fmla="*/ 2203822 h 2323145"/>
              <a:gd name="connsiteX152" fmla="*/ 4301210 w 11269336"/>
              <a:gd name="connsiteY152" fmla="*/ 2204456 h 2323145"/>
              <a:gd name="connsiteX153" fmla="*/ 4283095 w 11269336"/>
              <a:gd name="connsiteY153" fmla="*/ 2198177 h 2323145"/>
              <a:gd name="connsiteX154" fmla="*/ 4250119 w 11269336"/>
              <a:gd name="connsiteY154" fmla="*/ 2196342 h 2323145"/>
              <a:gd name="connsiteX155" fmla="*/ 4189203 w 11269336"/>
              <a:gd name="connsiteY155" fmla="*/ 2178994 h 2323145"/>
              <a:gd name="connsiteX156" fmla="*/ 4154035 w 11269336"/>
              <a:gd name="connsiteY156" fmla="*/ 2171950 h 2323145"/>
              <a:gd name="connsiteX157" fmla="*/ 4129569 w 11269336"/>
              <a:gd name="connsiteY157" fmla="*/ 2163850 h 2323145"/>
              <a:gd name="connsiteX158" fmla="*/ 4061250 w 11269336"/>
              <a:gd name="connsiteY158" fmla="*/ 2159236 h 2323145"/>
              <a:gd name="connsiteX159" fmla="*/ 3945480 w 11269336"/>
              <a:gd name="connsiteY159" fmla="*/ 2158279 h 2323145"/>
              <a:gd name="connsiteX160" fmla="*/ 3921468 w 11269336"/>
              <a:gd name="connsiteY160" fmla="*/ 2156588 h 2323145"/>
              <a:gd name="connsiteX161" fmla="*/ 3903348 w 11269336"/>
              <a:gd name="connsiteY161" fmla="*/ 2149220 h 2323145"/>
              <a:gd name="connsiteX162" fmla="*/ 3901342 w 11269336"/>
              <a:gd name="connsiteY162" fmla="*/ 2142355 h 2323145"/>
              <a:gd name="connsiteX163" fmla="*/ 3888539 w 11269336"/>
              <a:gd name="connsiteY163" fmla="*/ 2140476 h 2323145"/>
              <a:gd name="connsiteX164" fmla="*/ 3885662 w 11269336"/>
              <a:gd name="connsiteY164" fmla="*/ 2138740 h 2323145"/>
              <a:gd name="connsiteX165" fmla="*/ 3868627 w 11269336"/>
              <a:gd name="connsiteY165" fmla="*/ 2130023 h 2323145"/>
              <a:gd name="connsiteX166" fmla="*/ 3819177 w 11269336"/>
              <a:gd name="connsiteY166" fmla="*/ 2142111 h 2323145"/>
              <a:gd name="connsiteX167" fmla="*/ 3769100 w 11269336"/>
              <a:gd name="connsiteY167" fmla="*/ 2131731 h 2323145"/>
              <a:gd name="connsiteX168" fmla="*/ 3562752 w 11269336"/>
              <a:gd name="connsiteY168" fmla="*/ 2131785 h 2323145"/>
              <a:gd name="connsiteX169" fmla="*/ 3541402 w 11269336"/>
              <a:gd name="connsiteY169" fmla="*/ 2106821 h 2323145"/>
              <a:gd name="connsiteX170" fmla="*/ 3365341 w 11269336"/>
              <a:gd name="connsiteY170" fmla="*/ 2077638 h 2323145"/>
              <a:gd name="connsiteX171" fmla="*/ 3170922 w 11269336"/>
              <a:gd name="connsiteY171" fmla="*/ 2115957 h 2323145"/>
              <a:gd name="connsiteX172" fmla="*/ 3156256 w 11269336"/>
              <a:gd name="connsiteY172" fmla="*/ 2124773 h 2323145"/>
              <a:gd name="connsiteX173" fmla="*/ 3140298 w 11269336"/>
              <a:gd name="connsiteY173" fmla="*/ 2129182 h 2323145"/>
              <a:gd name="connsiteX174" fmla="*/ 3138514 w 11269336"/>
              <a:gd name="connsiteY174" fmla="*/ 2128069 h 2323145"/>
              <a:gd name="connsiteX175" fmla="*/ 3120467 w 11269336"/>
              <a:gd name="connsiteY175" fmla="*/ 2128281 h 2323145"/>
              <a:gd name="connsiteX176" fmla="*/ 3116175 w 11269336"/>
              <a:gd name="connsiteY176" fmla="*/ 2131633 h 2323145"/>
              <a:gd name="connsiteX177" fmla="*/ 3103685 w 11269336"/>
              <a:gd name="connsiteY177" fmla="*/ 2132814 h 2323145"/>
              <a:gd name="connsiteX178" fmla="*/ 3078794 w 11269336"/>
              <a:gd name="connsiteY178" fmla="*/ 2137935 h 2323145"/>
              <a:gd name="connsiteX179" fmla="*/ 3074407 w 11269336"/>
              <a:gd name="connsiteY179" fmla="*/ 2136274 h 2323145"/>
              <a:gd name="connsiteX180" fmla="*/ 3037285 w 11269336"/>
              <a:gd name="connsiteY180" fmla="*/ 2139919 h 2323145"/>
              <a:gd name="connsiteX181" fmla="*/ 3036901 w 11269336"/>
              <a:gd name="connsiteY181" fmla="*/ 2138726 h 2323145"/>
              <a:gd name="connsiteX182" fmla="*/ 3026996 w 11269336"/>
              <a:gd name="connsiteY182" fmla="*/ 2134322 h 2323145"/>
              <a:gd name="connsiteX183" fmla="*/ 3007772 w 11269336"/>
              <a:gd name="connsiteY183" fmla="*/ 2128742 h 2323145"/>
              <a:gd name="connsiteX184" fmla="*/ 2965030 w 11269336"/>
              <a:gd name="connsiteY184" fmla="*/ 2100494 h 2323145"/>
              <a:gd name="connsiteX185" fmla="*/ 2926342 w 11269336"/>
              <a:gd name="connsiteY185" fmla="*/ 2104155 h 2323145"/>
              <a:gd name="connsiteX186" fmla="*/ 2918608 w 11269336"/>
              <a:gd name="connsiteY186" fmla="*/ 2104215 h 2323145"/>
              <a:gd name="connsiteX187" fmla="*/ 2918475 w 11269336"/>
              <a:gd name="connsiteY187" fmla="*/ 2103937 h 2323145"/>
              <a:gd name="connsiteX188" fmla="*/ 2910360 w 11269336"/>
              <a:gd name="connsiteY188" fmla="*/ 2103444 h 2323145"/>
              <a:gd name="connsiteX189" fmla="*/ 2904507 w 11269336"/>
              <a:gd name="connsiteY189" fmla="*/ 2104326 h 2323145"/>
              <a:gd name="connsiteX190" fmla="*/ 2889503 w 11269336"/>
              <a:gd name="connsiteY190" fmla="*/ 2104443 h 2323145"/>
              <a:gd name="connsiteX191" fmla="*/ 2884480 w 11269336"/>
              <a:gd name="connsiteY191" fmla="*/ 2102626 h 2323145"/>
              <a:gd name="connsiteX192" fmla="*/ 2882689 w 11269336"/>
              <a:gd name="connsiteY192" fmla="*/ 2099228 h 2323145"/>
              <a:gd name="connsiteX193" fmla="*/ 2881291 w 11269336"/>
              <a:gd name="connsiteY193" fmla="*/ 2099618 h 2323145"/>
              <a:gd name="connsiteX194" fmla="*/ 2853979 w 11269336"/>
              <a:gd name="connsiteY194" fmla="*/ 2090388 h 2323145"/>
              <a:gd name="connsiteX195" fmla="*/ 2791790 w 11269336"/>
              <a:gd name="connsiteY195" fmla="*/ 2080332 h 2323145"/>
              <a:gd name="connsiteX196" fmla="*/ 2755844 w 11269336"/>
              <a:gd name="connsiteY196" fmla="*/ 2078874 h 2323145"/>
              <a:gd name="connsiteX197" fmla="*/ 2657742 w 11269336"/>
              <a:gd name="connsiteY197" fmla="*/ 2070179 h 2323145"/>
              <a:gd name="connsiteX198" fmla="*/ 2559549 w 11269336"/>
              <a:gd name="connsiteY198" fmla="*/ 2057873 h 2323145"/>
              <a:gd name="connsiteX199" fmla="*/ 2512054 w 11269336"/>
              <a:gd name="connsiteY199" fmla="*/ 2031671 h 2323145"/>
              <a:gd name="connsiteX200" fmla="*/ 2506437 w 11269336"/>
              <a:gd name="connsiteY200" fmla="*/ 2030918 h 2323145"/>
              <a:gd name="connsiteX201" fmla="*/ 2491752 w 11269336"/>
              <a:gd name="connsiteY201" fmla="*/ 2033906 h 2323145"/>
              <a:gd name="connsiteX202" fmla="*/ 2486338 w 11269336"/>
              <a:gd name="connsiteY202" fmla="*/ 2035862 h 2323145"/>
              <a:gd name="connsiteX203" fmla="*/ 2478186 w 11269336"/>
              <a:gd name="connsiteY203" fmla="*/ 2036953 h 2323145"/>
              <a:gd name="connsiteX204" fmla="*/ 2477950 w 11269336"/>
              <a:gd name="connsiteY204" fmla="*/ 2036715 h 2323145"/>
              <a:gd name="connsiteX205" fmla="*/ 2470381 w 11269336"/>
              <a:gd name="connsiteY205" fmla="*/ 2038256 h 2323145"/>
              <a:gd name="connsiteX206" fmla="*/ 2433781 w 11269336"/>
              <a:gd name="connsiteY206" fmla="*/ 2049140 h 2323145"/>
              <a:gd name="connsiteX207" fmla="*/ 2381172 w 11269336"/>
              <a:gd name="connsiteY207" fmla="*/ 2030645 h 2323145"/>
              <a:gd name="connsiteX208" fmla="*/ 2360198 w 11269336"/>
              <a:gd name="connsiteY208" fmla="*/ 2029059 h 2323145"/>
              <a:gd name="connsiteX209" fmla="*/ 2348815 w 11269336"/>
              <a:gd name="connsiteY209" fmla="*/ 2026798 h 2323145"/>
              <a:gd name="connsiteX210" fmla="*/ 2347988 w 11269336"/>
              <a:gd name="connsiteY210" fmla="*/ 2025745 h 2323145"/>
              <a:gd name="connsiteX211" fmla="*/ 2312920 w 11269336"/>
              <a:gd name="connsiteY211" fmla="*/ 2036311 h 2323145"/>
              <a:gd name="connsiteX212" fmla="*/ 2307986 w 11269336"/>
              <a:gd name="connsiteY212" fmla="*/ 2035583 h 2323145"/>
              <a:gd name="connsiteX213" fmla="*/ 2285481 w 11269336"/>
              <a:gd name="connsiteY213" fmla="*/ 2045197 h 2323145"/>
              <a:gd name="connsiteX214" fmla="*/ 2273666 w 11269336"/>
              <a:gd name="connsiteY214" fmla="*/ 2048710 h 2323145"/>
              <a:gd name="connsiteX215" fmla="*/ 2270719 w 11269336"/>
              <a:gd name="connsiteY215" fmla="*/ 2052702 h 2323145"/>
              <a:gd name="connsiteX216" fmla="*/ 2253080 w 11269336"/>
              <a:gd name="connsiteY216" fmla="*/ 2056363 h 2323145"/>
              <a:gd name="connsiteX217" fmla="*/ 2250906 w 11269336"/>
              <a:gd name="connsiteY217" fmla="*/ 2055654 h 2323145"/>
              <a:gd name="connsiteX218" fmla="*/ 2236905 w 11269336"/>
              <a:gd name="connsiteY218" fmla="*/ 2062882 h 2323145"/>
              <a:gd name="connsiteX219" fmla="*/ 2225830 w 11269336"/>
              <a:gd name="connsiteY219" fmla="*/ 2074027 h 2323145"/>
              <a:gd name="connsiteX220" fmla="*/ 2073776 w 11269336"/>
              <a:gd name="connsiteY220" fmla="*/ 2089244 h 2323145"/>
              <a:gd name="connsiteX221" fmla="*/ 1948256 w 11269336"/>
              <a:gd name="connsiteY221" fmla="*/ 2146616 h 2323145"/>
              <a:gd name="connsiteX222" fmla="*/ 1865582 w 11269336"/>
              <a:gd name="connsiteY222" fmla="*/ 2153738 h 2323145"/>
              <a:gd name="connsiteX223" fmla="*/ 1835210 w 11269336"/>
              <a:gd name="connsiteY223" fmla="*/ 2134244 h 2323145"/>
              <a:gd name="connsiteX224" fmla="*/ 1632661 w 11269336"/>
              <a:gd name="connsiteY224" fmla="*/ 2173882 h 2323145"/>
              <a:gd name="connsiteX225" fmla="*/ 1579590 w 11269336"/>
              <a:gd name="connsiteY225" fmla="*/ 2173680 h 2323145"/>
              <a:gd name="connsiteX226" fmla="*/ 1535601 w 11269336"/>
              <a:gd name="connsiteY226" fmla="*/ 2194590 h 2323145"/>
              <a:gd name="connsiteX227" fmla="*/ 1515594 w 11269336"/>
              <a:gd name="connsiteY227" fmla="*/ 2189622 h 2323145"/>
              <a:gd name="connsiteX228" fmla="*/ 1512113 w 11269336"/>
              <a:gd name="connsiteY228" fmla="*/ 2188534 h 2323145"/>
              <a:gd name="connsiteX229" fmla="*/ 1498838 w 11269336"/>
              <a:gd name="connsiteY229" fmla="*/ 2189213 h 2323145"/>
              <a:gd name="connsiteX230" fmla="*/ 1494279 w 11269336"/>
              <a:gd name="connsiteY230" fmla="*/ 2183112 h 2323145"/>
              <a:gd name="connsiteX231" fmla="*/ 1473714 w 11269336"/>
              <a:gd name="connsiteY231" fmla="*/ 2179625 h 2323145"/>
              <a:gd name="connsiteX232" fmla="*/ 1449503 w 11269336"/>
              <a:gd name="connsiteY232" fmla="*/ 2182633 h 2323145"/>
              <a:gd name="connsiteX233" fmla="*/ 1266687 w 11269336"/>
              <a:gd name="connsiteY233" fmla="*/ 2212688 h 2323145"/>
              <a:gd name="connsiteX234" fmla="*/ 1239614 w 11269336"/>
              <a:gd name="connsiteY234" fmla="*/ 2209727 h 2323145"/>
              <a:gd name="connsiteX235" fmla="*/ 1202436 w 11269336"/>
              <a:gd name="connsiteY235" fmla="*/ 2209817 h 2323145"/>
              <a:gd name="connsiteX236" fmla="*/ 1136097 w 11269336"/>
              <a:gd name="connsiteY236" fmla="*/ 2205112 h 2323145"/>
              <a:gd name="connsiteX237" fmla="*/ 988232 w 11269336"/>
              <a:gd name="connsiteY237" fmla="*/ 2235635 h 2323145"/>
              <a:gd name="connsiteX238" fmla="*/ 981959 w 11269336"/>
              <a:gd name="connsiteY238" fmla="*/ 2231607 h 2323145"/>
              <a:gd name="connsiteX239" fmla="*/ 938600 w 11269336"/>
              <a:gd name="connsiteY239" fmla="*/ 2238113 h 2323145"/>
              <a:gd name="connsiteX240" fmla="*/ 791788 w 11269336"/>
              <a:gd name="connsiteY240" fmla="*/ 2293224 h 2323145"/>
              <a:gd name="connsiteX241" fmla="*/ 706914 w 11269336"/>
              <a:gd name="connsiteY241" fmla="*/ 2305046 h 2323145"/>
              <a:gd name="connsiteX242" fmla="*/ 675971 w 11269336"/>
              <a:gd name="connsiteY242" fmla="*/ 2304030 h 2323145"/>
              <a:gd name="connsiteX243" fmla="*/ 624180 w 11269336"/>
              <a:gd name="connsiteY243" fmla="*/ 2302650 h 2323145"/>
              <a:gd name="connsiteX244" fmla="*/ 583453 w 11269336"/>
              <a:gd name="connsiteY244" fmla="*/ 2288788 h 2323145"/>
              <a:gd name="connsiteX245" fmla="*/ 540946 w 11269336"/>
              <a:gd name="connsiteY245" fmla="*/ 2292721 h 2323145"/>
              <a:gd name="connsiteX246" fmla="*/ 533680 w 11269336"/>
              <a:gd name="connsiteY246" fmla="*/ 2310233 h 2323145"/>
              <a:gd name="connsiteX247" fmla="*/ 487366 w 11269336"/>
              <a:gd name="connsiteY247" fmla="*/ 2309053 h 2323145"/>
              <a:gd name="connsiteX248" fmla="*/ 416820 w 11269336"/>
              <a:gd name="connsiteY248" fmla="*/ 2305443 h 2323145"/>
              <a:gd name="connsiteX249" fmla="*/ 376805 w 11269336"/>
              <a:gd name="connsiteY249" fmla="*/ 2307647 h 2323145"/>
              <a:gd name="connsiteX250" fmla="*/ 266777 w 11269336"/>
              <a:gd name="connsiteY250" fmla="*/ 2309012 h 2323145"/>
              <a:gd name="connsiteX251" fmla="*/ 156013 w 11269336"/>
              <a:gd name="connsiteY251" fmla="*/ 2306832 h 2323145"/>
              <a:gd name="connsiteX252" fmla="*/ 87258 w 11269336"/>
              <a:gd name="connsiteY252" fmla="*/ 2285511 h 2323145"/>
              <a:gd name="connsiteX253" fmla="*/ 23798 w 11269336"/>
              <a:gd name="connsiteY253" fmla="*/ 2281822 h 2323145"/>
              <a:gd name="connsiteX254" fmla="*/ 0 w 11269336"/>
              <a:gd name="connsiteY254" fmla="*/ 2285369 h 2323145"/>
              <a:gd name="connsiteX255" fmla="*/ 0 w 11269336"/>
              <a:gd name="connsiteY25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05765 w 11269336"/>
              <a:gd name="connsiteY144" fmla="*/ 2199902 h 2323145"/>
              <a:gd name="connsiteX145" fmla="*/ 4401354 w 11269336"/>
              <a:gd name="connsiteY145" fmla="*/ 2194745 h 2323145"/>
              <a:gd name="connsiteX146" fmla="*/ 4366646 w 11269336"/>
              <a:gd name="connsiteY146" fmla="*/ 2198564 h 2323145"/>
              <a:gd name="connsiteX147" fmla="*/ 4354009 w 11269336"/>
              <a:gd name="connsiteY147" fmla="*/ 2204984 h 2323145"/>
              <a:gd name="connsiteX148" fmla="*/ 4348284 w 11269336"/>
              <a:gd name="connsiteY148" fmla="*/ 2205270 h 2323145"/>
              <a:gd name="connsiteX149" fmla="*/ 4333906 w 11269336"/>
              <a:gd name="connsiteY149" fmla="*/ 2205251 h 2323145"/>
              <a:gd name="connsiteX150" fmla="*/ 4308819 w 11269336"/>
              <a:gd name="connsiteY150" fmla="*/ 2203822 h 2323145"/>
              <a:gd name="connsiteX151" fmla="*/ 4301210 w 11269336"/>
              <a:gd name="connsiteY151" fmla="*/ 2204456 h 2323145"/>
              <a:gd name="connsiteX152" fmla="*/ 4283095 w 11269336"/>
              <a:gd name="connsiteY152" fmla="*/ 2198177 h 2323145"/>
              <a:gd name="connsiteX153" fmla="*/ 4250119 w 11269336"/>
              <a:gd name="connsiteY153" fmla="*/ 2196342 h 2323145"/>
              <a:gd name="connsiteX154" fmla="*/ 4189203 w 11269336"/>
              <a:gd name="connsiteY154" fmla="*/ 2178994 h 2323145"/>
              <a:gd name="connsiteX155" fmla="*/ 4154035 w 11269336"/>
              <a:gd name="connsiteY155" fmla="*/ 2171950 h 2323145"/>
              <a:gd name="connsiteX156" fmla="*/ 4129569 w 11269336"/>
              <a:gd name="connsiteY156" fmla="*/ 2163850 h 2323145"/>
              <a:gd name="connsiteX157" fmla="*/ 4061250 w 11269336"/>
              <a:gd name="connsiteY157" fmla="*/ 2159236 h 2323145"/>
              <a:gd name="connsiteX158" fmla="*/ 3945480 w 11269336"/>
              <a:gd name="connsiteY158" fmla="*/ 2158279 h 2323145"/>
              <a:gd name="connsiteX159" fmla="*/ 3921468 w 11269336"/>
              <a:gd name="connsiteY159" fmla="*/ 2156588 h 2323145"/>
              <a:gd name="connsiteX160" fmla="*/ 3903348 w 11269336"/>
              <a:gd name="connsiteY160" fmla="*/ 2149220 h 2323145"/>
              <a:gd name="connsiteX161" fmla="*/ 3901342 w 11269336"/>
              <a:gd name="connsiteY161" fmla="*/ 2142355 h 2323145"/>
              <a:gd name="connsiteX162" fmla="*/ 3888539 w 11269336"/>
              <a:gd name="connsiteY162" fmla="*/ 2140476 h 2323145"/>
              <a:gd name="connsiteX163" fmla="*/ 3885662 w 11269336"/>
              <a:gd name="connsiteY163" fmla="*/ 2138740 h 2323145"/>
              <a:gd name="connsiteX164" fmla="*/ 3868627 w 11269336"/>
              <a:gd name="connsiteY164" fmla="*/ 2130023 h 2323145"/>
              <a:gd name="connsiteX165" fmla="*/ 3819177 w 11269336"/>
              <a:gd name="connsiteY165" fmla="*/ 2142111 h 2323145"/>
              <a:gd name="connsiteX166" fmla="*/ 3769100 w 11269336"/>
              <a:gd name="connsiteY166" fmla="*/ 2131731 h 2323145"/>
              <a:gd name="connsiteX167" fmla="*/ 3562752 w 11269336"/>
              <a:gd name="connsiteY167" fmla="*/ 2131785 h 2323145"/>
              <a:gd name="connsiteX168" fmla="*/ 3541402 w 11269336"/>
              <a:gd name="connsiteY168" fmla="*/ 2106821 h 2323145"/>
              <a:gd name="connsiteX169" fmla="*/ 3365341 w 11269336"/>
              <a:gd name="connsiteY169" fmla="*/ 2077638 h 2323145"/>
              <a:gd name="connsiteX170" fmla="*/ 3170922 w 11269336"/>
              <a:gd name="connsiteY170" fmla="*/ 2115957 h 2323145"/>
              <a:gd name="connsiteX171" fmla="*/ 3156256 w 11269336"/>
              <a:gd name="connsiteY171" fmla="*/ 2124773 h 2323145"/>
              <a:gd name="connsiteX172" fmla="*/ 3140298 w 11269336"/>
              <a:gd name="connsiteY172" fmla="*/ 2129182 h 2323145"/>
              <a:gd name="connsiteX173" fmla="*/ 3138514 w 11269336"/>
              <a:gd name="connsiteY173" fmla="*/ 2128069 h 2323145"/>
              <a:gd name="connsiteX174" fmla="*/ 3120467 w 11269336"/>
              <a:gd name="connsiteY174" fmla="*/ 2128281 h 2323145"/>
              <a:gd name="connsiteX175" fmla="*/ 3116175 w 11269336"/>
              <a:gd name="connsiteY175" fmla="*/ 2131633 h 2323145"/>
              <a:gd name="connsiteX176" fmla="*/ 3103685 w 11269336"/>
              <a:gd name="connsiteY176" fmla="*/ 2132814 h 2323145"/>
              <a:gd name="connsiteX177" fmla="*/ 3078794 w 11269336"/>
              <a:gd name="connsiteY177" fmla="*/ 2137935 h 2323145"/>
              <a:gd name="connsiteX178" fmla="*/ 3074407 w 11269336"/>
              <a:gd name="connsiteY178" fmla="*/ 2136274 h 2323145"/>
              <a:gd name="connsiteX179" fmla="*/ 3037285 w 11269336"/>
              <a:gd name="connsiteY179" fmla="*/ 2139919 h 2323145"/>
              <a:gd name="connsiteX180" fmla="*/ 3036901 w 11269336"/>
              <a:gd name="connsiteY180" fmla="*/ 2138726 h 2323145"/>
              <a:gd name="connsiteX181" fmla="*/ 3026996 w 11269336"/>
              <a:gd name="connsiteY181" fmla="*/ 2134322 h 2323145"/>
              <a:gd name="connsiteX182" fmla="*/ 3007772 w 11269336"/>
              <a:gd name="connsiteY182" fmla="*/ 2128742 h 2323145"/>
              <a:gd name="connsiteX183" fmla="*/ 2965030 w 11269336"/>
              <a:gd name="connsiteY183" fmla="*/ 2100494 h 2323145"/>
              <a:gd name="connsiteX184" fmla="*/ 2926342 w 11269336"/>
              <a:gd name="connsiteY184" fmla="*/ 2104155 h 2323145"/>
              <a:gd name="connsiteX185" fmla="*/ 2918608 w 11269336"/>
              <a:gd name="connsiteY185" fmla="*/ 2104215 h 2323145"/>
              <a:gd name="connsiteX186" fmla="*/ 2918475 w 11269336"/>
              <a:gd name="connsiteY186" fmla="*/ 2103937 h 2323145"/>
              <a:gd name="connsiteX187" fmla="*/ 2910360 w 11269336"/>
              <a:gd name="connsiteY187" fmla="*/ 2103444 h 2323145"/>
              <a:gd name="connsiteX188" fmla="*/ 2904507 w 11269336"/>
              <a:gd name="connsiteY188" fmla="*/ 2104326 h 2323145"/>
              <a:gd name="connsiteX189" fmla="*/ 2889503 w 11269336"/>
              <a:gd name="connsiteY189" fmla="*/ 2104443 h 2323145"/>
              <a:gd name="connsiteX190" fmla="*/ 2884480 w 11269336"/>
              <a:gd name="connsiteY190" fmla="*/ 2102626 h 2323145"/>
              <a:gd name="connsiteX191" fmla="*/ 2882689 w 11269336"/>
              <a:gd name="connsiteY191" fmla="*/ 2099228 h 2323145"/>
              <a:gd name="connsiteX192" fmla="*/ 2881291 w 11269336"/>
              <a:gd name="connsiteY192" fmla="*/ 2099618 h 2323145"/>
              <a:gd name="connsiteX193" fmla="*/ 2853979 w 11269336"/>
              <a:gd name="connsiteY193" fmla="*/ 2090388 h 2323145"/>
              <a:gd name="connsiteX194" fmla="*/ 2791790 w 11269336"/>
              <a:gd name="connsiteY194" fmla="*/ 2080332 h 2323145"/>
              <a:gd name="connsiteX195" fmla="*/ 2755844 w 11269336"/>
              <a:gd name="connsiteY195" fmla="*/ 2078874 h 2323145"/>
              <a:gd name="connsiteX196" fmla="*/ 2657742 w 11269336"/>
              <a:gd name="connsiteY196" fmla="*/ 2070179 h 2323145"/>
              <a:gd name="connsiteX197" fmla="*/ 2559549 w 11269336"/>
              <a:gd name="connsiteY197" fmla="*/ 2057873 h 2323145"/>
              <a:gd name="connsiteX198" fmla="*/ 2512054 w 11269336"/>
              <a:gd name="connsiteY198" fmla="*/ 2031671 h 2323145"/>
              <a:gd name="connsiteX199" fmla="*/ 2506437 w 11269336"/>
              <a:gd name="connsiteY199" fmla="*/ 2030918 h 2323145"/>
              <a:gd name="connsiteX200" fmla="*/ 2491752 w 11269336"/>
              <a:gd name="connsiteY200" fmla="*/ 2033906 h 2323145"/>
              <a:gd name="connsiteX201" fmla="*/ 2486338 w 11269336"/>
              <a:gd name="connsiteY201" fmla="*/ 2035862 h 2323145"/>
              <a:gd name="connsiteX202" fmla="*/ 2478186 w 11269336"/>
              <a:gd name="connsiteY202" fmla="*/ 2036953 h 2323145"/>
              <a:gd name="connsiteX203" fmla="*/ 2477950 w 11269336"/>
              <a:gd name="connsiteY203" fmla="*/ 2036715 h 2323145"/>
              <a:gd name="connsiteX204" fmla="*/ 2470381 w 11269336"/>
              <a:gd name="connsiteY204" fmla="*/ 2038256 h 2323145"/>
              <a:gd name="connsiteX205" fmla="*/ 2433781 w 11269336"/>
              <a:gd name="connsiteY205" fmla="*/ 2049140 h 2323145"/>
              <a:gd name="connsiteX206" fmla="*/ 2381172 w 11269336"/>
              <a:gd name="connsiteY206" fmla="*/ 2030645 h 2323145"/>
              <a:gd name="connsiteX207" fmla="*/ 2360198 w 11269336"/>
              <a:gd name="connsiteY207" fmla="*/ 2029059 h 2323145"/>
              <a:gd name="connsiteX208" fmla="*/ 2348815 w 11269336"/>
              <a:gd name="connsiteY208" fmla="*/ 2026798 h 2323145"/>
              <a:gd name="connsiteX209" fmla="*/ 2347988 w 11269336"/>
              <a:gd name="connsiteY209" fmla="*/ 2025745 h 2323145"/>
              <a:gd name="connsiteX210" fmla="*/ 2312920 w 11269336"/>
              <a:gd name="connsiteY210" fmla="*/ 2036311 h 2323145"/>
              <a:gd name="connsiteX211" fmla="*/ 2307986 w 11269336"/>
              <a:gd name="connsiteY211" fmla="*/ 2035583 h 2323145"/>
              <a:gd name="connsiteX212" fmla="*/ 2285481 w 11269336"/>
              <a:gd name="connsiteY212" fmla="*/ 2045197 h 2323145"/>
              <a:gd name="connsiteX213" fmla="*/ 2273666 w 11269336"/>
              <a:gd name="connsiteY213" fmla="*/ 2048710 h 2323145"/>
              <a:gd name="connsiteX214" fmla="*/ 2270719 w 11269336"/>
              <a:gd name="connsiteY214" fmla="*/ 2052702 h 2323145"/>
              <a:gd name="connsiteX215" fmla="*/ 2253080 w 11269336"/>
              <a:gd name="connsiteY215" fmla="*/ 2056363 h 2323145"/>
              <a:gd name="connsiteX216" fmla="*/ 2250906 w 11269336"/>
              <a:gd name="connsiteY216" fmla="*/ 2055654 h 2323145"/>
              <a:gd name="connsiteX217" fmla="*/ 2236905 w 11269336"/>
              <a:gd name="connsiteY217" fmla="*/ 2062882 h 2323145"/>
              <a:gd name="connsiteX218" fmla="*/ 2225830 w 11269336"/>
              <a:gd name="connsiteY218" fmla="*/ 2074027 h 2323145"/>
              <a:gd name="connsiteX219" fmla="*/ 2073776 w 11269336"/>
              <a:gd name="connsiteY219" fmla="*/ 2089244 h 2323145"/>
              <a:gd name="connsiteX220" fmla="*/ 1948256 w 11269336"/>
              <a:gd name="connsiteY220" fmla="*/ 2146616 h 2323145"/>
              <a:gd name="connsiteX221" fmla="*/ 1865582 w 11269336"/>
              <a:gd name="connsiteY221" fmla="*/ 2153738 h 2323145"/>
              <a:gd name="connsiteX222" fmla="*/ 1835210 w 11269336"/>
              <a:gd name="connsiteY222" fmla="*/ 2134244 h 2323145"/>
              <a:gd name="connsiteX223" fmla="*/ 1632661 w 11269336"/>
              <a:gd name="connsiteY223" fmla="*/ 2173882 h 2323145"/>
              <a:gd name="connsiteX224" fmla="*/ 1579590 w 11269336"/>
              <a:gd name="connsiteY224" fmla="*/ 2173680 h 2323145"/>
              <a:gd name="connsiteX225" fmla="*/ 1535601 w 11269336"/>
              <a:gd name="connsiteY225" fmla="*/ 2194590 h 2323145"/>
              <a:gd name="connsiteX226" fmla="*/ 1515594 w 11269336"/>
              <a:gd name="connsiteY226" fmla="*/ 2189622 h 2323145"/>
              <a:gd name="connsiteX227" fmla="*/ 1512113 w 11269336"/>
              <a:gd name="connsiteY227" fmla="*/ 2188534 h 2323145"/>
              <a:gd name="connsiteX228" fmla="*/ 1498838 w 11269336"/>
              <a:gd name="connsiteY228" fmla="*/ 2189213 h 2323145"/>
              <a:gd name="connsiteX229" fmla="*/ 1494279 w 11269336"/>
              <a:gd name="connsiteY229" fmla="*/ 2183112 h 2323145"/>
              <a:gd name="connsiteX230" fmla="*/ 1473714 w 11269336"/>
              <a:gd name="connsiteY230" fmla="*/ 2179625 h 2323145"/>
              <a:gd name="connsiteX231" fmla="*/ 1449503 w 11269336"/>
              <a:gd name="connsiteY231" fmla="*/ 2182633 h 2323145"/>
              <a:gd name="connsiteX232" fmla="*/ 1266687 w 11269336"/>
              <a:gd name="connsiteY232" fmla="*/ 2212688 h 2323145"/>
              <a:gd name="connsiteX233" fmla="*/ 1239614 w 11269336"/>
              <a:gd name="connsiteY233" fmla="*/ 2209727 h 2323145"/>
              <a:gd name="connsiteX234" fmla="*/ 1202436 w 11269336"/>
              <a:gd name="connsiteY234" fmla="*/ 2209817 h 2323145"/>
              <a:gd name="connsiteX235" fmla="*/ 1136097 w 11269336"/>
              <a:gd name="connsiteY235" fmla="*/ 2205112 h 2323145"/>
              <a:gd name="connsiteX236" fmla="*/ 988232 w 11269336"/>
              <a:gd name="connsiteY236" fmla="*/ 2235635 h 2323145"/>
              <a:gd name="connsiteX237" fmla="*/ 981959 w 11269336"/>
              <a:gd name="connsiteY237" fmla="*/ 2231607 h 2323145"/>
              <a:gd name="connsiteX238" fmla="*/ 938600 w 11269336"/>
              <a:gd name="connsiteY238" fmla="*/ 2238113 h 2323145"/>
              <a:gd name="connsiteX239" fmla="*/ 791788 w 11269336"/>
              <a:gd name="connsiteY239" fmla="*/ 2293224 h 2323145"/>
              <a:gd name="connsiteX240" fmla="*/ 706914 w 11269336"/>
              <a:gd name="connsiteY240" fmla="*/ 2305046 h 2323145"/>
              <a:gd name="connsiteX241" fmla="*/ 675971 w 11269336"/>
              <a:gd name="connsiteY241" fmla="*/ 2304030 h 2323145"/>
              <a:gd name="connsiteX242" fmla="*/ 624180 w 11269336"/>
              <a:gd name="connsiteY242" fmla="*/ 2302650 h 2323145"/>
              <a:gd name="connsiteX243" fmla="*/ 583453 w 11269336"/>
              <a:gd name="connsiteY243" fmla="*/ 2288788 h 2323145"/>
              <a:gd name="connsiteX244" fmla="*/ 540946 w 11269336"/>
              <a:gd name="connsiteY244" fmla="*/ 2292721 h 2323145"/>
              <a:gd name="connsiteX245" fmla="*/ 533680 w 11269336"/>
              <a:gd name="connsiteY245" fmla="*/ 2310233 h 2323145"/>
              <a:gd name="connsiteX246" fmla="*/ 487366 w 11269336"/>
              <a:gd name="connsiteY246" fmla="*/ 2309053 h 2323145"/>
              <a:gd name="connsiteX247" fmla="*/ 416820 w 11269336"/>
              <a:gd name="connsiteY247" fmla="*/ 2305443 h 2323145"/>
              <a:gd name="connsiteX248" fmla="*/ 376805 w 11269336"/>
              <a:gd name="connsiteY248" fmla="*/ 2307647 h 2323145"/>
              <a:gd name="connsiteX249" fmla="*/ 266777 w 11269336"/>
              <a:gd name="connsiteY249" fmla="*/ 2309012 h 2323145"/>
              <a:gd name="connsiteX250" fmla="*/ 156013 w 11269336"/>
              <a:gd name="connsiteY250" fmla="*/ 2306832 h 2323145"/>
              <a:gd name="connsiteX251" fmla="*/ 87258 w 11269336"/>
              <a:gd name="connsiteY251" fmla="*/ 2285511 h 2323145"/>
              <a:gd name="connsiteX252" fmla="*/ 23798 w 11269336"/>
              <a:gd name="connsiteY252" fmla="*/ 2281822 h 2323145"/>
              <a:gd name="connsiteX253" fmla="*/ 0 w 11269336"/>
              <a:gd name="connsiteY253" fmla="*/ 2285369 h 2323145"/>
              <a:gd name="connsiteX254" fmla="*/ 0 w 11269336"/>
              <a:gd name="connsiteY25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67257 w 11269336"/>
              <a:gd name="connsiteY142" fmla="*/ 2196121 h 2323145"/>
              <a:gd name="connsiteX143" fmla="*/ 4405765 w 11269336"/>
              <a:gd name="connsiteY143" fmla="*/ 2199902 h 2323145"/>
              <a:gd name="connsiteX144" fmla="*/ 4401354 w 11269336"/>
              <a:gd name="connsiteY144" fmla="*/ 2194745 h 2323145"/>
              <a:gd name="connsiteX145" fmla="*/ 4366646 w 11269336"/>
              <a:gd name="connsiteY145" fmla="*/ 2198564 h 2323145"/>
              <a:gd name="connsiteX146" fmla="*/ 4354009 w 11269336"/>
              <a:gd name="connsiteY146" fmla="*/ 2204984 h 2323145"/>
              <a:gd name="connsiteX147" fmla="*/ 4348284 w 11269336"/>
              <a:gd name="connsiteY147" fmla="*/ 2205270 h 2323145"/>
              <a:gd name="connsiteX148" fmla="*/ 4333906 w 11269336"/>
              <a:gd name="connsiteY148" fmla="*/ 2205251 h 2323145"/>
              <a:gd name="connsiteX149" fmla="*/ 4308819 w 11269336"/>
              <a:gd name="connsiteY149" fmla="*/ 2203822 h 2323145"/>
              <a:gd name="connsiteX150" fmla="*/ 4301210 w 11269336"/>
              <a:gd name="connsiteY150" fmla="*/ 2204456 h 2323145"/>
              <a:gd name="connsiteX151" fmla="*/ 4283095 w 11269336"/>
              <a:gd name="connsiteY151" fmla="*/ 2198177 h 2323145"/>
              <a:gd name="connsiteX152" fmla="*/ 4250119 w 11269336"/>
              <a:gd name="connsiteY152" fmla="*/ 2196342 h 2323145"/>
              <a:gd name="connsiteX153" fmla="*/ 4189203 w 11269336"/>
              <a:gd name="connsiteY153" fmla="*/ 2178994 h 2323145"/>
              <a:gd name="connsiteX154" fmla="*/ 4154035 w 11269336"/>
              <a:gd name="connsiteY154" fmla="*/ 2171950 h 2323145"/>
              <a:gd name="connsiteX155" fmla="*/ 4129569 w 11269336"/>
              <a:gd name="connsiteY155" fmla="*/ 2163850 h 2323145"/>
              <a:gd name="connsiteX156" fmla="*/ 4061250 w 11269336"/>
              <a:gd name="connsiteY156" fmla="*/ 2159236 h 2323145"/>
              <a:gd name="connsiteX157" fmla="*/ 3945480 w 11269336"/>
              <a:gd name="connsiteY157" fmla="*/ 2158279 h 2323145"/>
              <a:gd name="connsiteX158" fmla="*/ 3921468 w 11269336"/>
              <a:gd name="connsiteY158" fmla="*/ 2156588 h 2323145"/>
              <a:gd name="connsiteX159" fmla="*/ 3903348 w 11269336"/>
              <a:gd name="connsiteY159" fmla="*/ 2149220 h 2323145"/>
              <a:gd name="connsiteX160" fmla="*/ 3901342 w 11269336"/>
              <a:gd name="connsiteY160" fmla="*/ 2142355 h 2323145"/>
              <a:gd name="connsiteX161" fmla="*/ 3888539 w 11269336"/>
              <a:gd name="connsiteY161" fmla="*/ 2140476 h 2323145"/>
              <a:gd name="connsiteX162" fmla="*/ 3885662 w 11269336"/>
              <a:gd name="connsiteY162" fmla="*/ 2138740 h 2323145"/>
              <a:gd name="connsiteX163" fmla="*/ 3868627 w 11269336"/>
              <a:gd name="connsiteY163" fmla="*/ 2130023 h 2323145"/>
              <a:gd name="connsiteX164" fmla="*/ 3819177 w 11269336"/>
              <a:gd name="connsiteY164" fmla="*/ 2142111 h 2323145"/>
              <a:gd name="connsiteX165" fmla="*/ 3769100 w 11269336"/>
              <a:gd name="connsiteY165" fmla="*/ 2131731 h 2323145"/>
              <a:gd name="connsiteX166" fmla="*/ 3562752 w 11269336"/>
              <a:gd name="connsiteY166" fmla="*/ 2131785 h 2323145"/>
              <a:gd name="connsiteX167" fmla="*/ 3541402 w 11269336"/>
              <a:gd name="connsiteY167" fmla="*/ 2106821 h 2323145"/>
              <a:gd name="connsiteX168" fmla="*/ 3365341 w 11269336"/>
              <a:gd name="connsiteY168" fmla="*/ 2077638 h 2323145"/>
              <a:gd name="connsiteX169" fmla="*/ 3170922 w 11269336"/>
              <a:gd name="connsiteY169" fmla="*/ 2115957 h 2323145"/>
              <a:gd name="connsiteX170" fmla="*/ 3156256 w 11269336"/>
              <a:gd name="connsiteY170" fmla="*/ 2124773 h 2323145"/>
              <a:gd name="connsiteX171" fmla="*/ 3140298 w 11269336"/>
              <a:gd name="connsiteY171" fmla="*/ 2129182 h 2323145"/>
              <a:gd name="connsiteX172" fmla="*/ 3138514 w 11269336"/>
              <a:gd name="connsiteY172" fmla="*/ 2128069 h 2323145"/>
              <a:gd name="connsiteX173" fmla="*/ 3120467 w 11269336"/>
              <a:gd name="connsiteY173" fmla="*/ 2128281 h 2323145"/>
              <a:gd name="connsiteX174" fmla="*/ 3116175 w 11269336"/>
              <a:gd name="connsiteY174" fmla="*/ 2131633 h 2323145"/>
              <a:gd name="connsiteX175" fmla="*/ 3103685 w 11269336"/>
              <a:gd name="connsiteY175" fmla="*/ 2132814 h 2323145"/>
              <a:gd name="connsiteX176" fmla="*/ 3078794 w 11269336"/>
              <a:gd name="connsiteY176" fmla="*/ 2137935 h 2323145"/>
              <a:gd name="connsiteX177" fmla="*/ 3074407 w 11269336"/>
              <a:gd name="connsiteY177" fmla="*/ 2136274 h 2323145"/>
              <a:gd name="connsiteX178" fmla="*/ 3037285 w 11269336"/>
              <a:gd name="connsiteY178" fmla="*/ 2139919 h 2323145"/>
              <a:gd name="connsiteX179" fmla="*/ 3036901 w 11269336"/>
              <a:gd name="connsiteY179" fmla="*/ 2138726 h 2323145"/>
              <a:gd name="connsiteX180" fmla="*/ 3026996 w 11269336"/>
              <a:gd name="connsiteY180" fmla="*/ 2134322 h 2323145"/>
              <a:gd name="connsiteX181" fmla="*/ 3007772 w 11269336"/>
              <a:gd name="connsiteY181" fmla="*/ 2128742 h 2323145"/>
              <a:gd name="connsiteX182" fmla="*/ 2965030 w 11269336"/>
              <a:gd name="connsiteY182" fmla="*/ 2100494 h 2323145"/>
              <a:gd name="connsiteX183" fmla="*/ 2926342 w 11269336"/>
              <a:gd name="connsiteY183" fmla="*/ 2104155 h 2323145"/>
              <a:gd name="connsiteX184" fmla="*/ 2918608 w 11269336"/>
              <a:gd name="connsiteY184" fmla="*/ 2104215 h 2323145"/>
              <a:gd name="connsiteX185" fmla="*/ 2918475 w 11269336"/>
              <a:gd name="connsiteY185" fmla="*/ 2103937 h 2323145"/>
              <a:gd name="connsiteX186" fmla="*/ 2910360 w 11269336"/>
              <a:gd name="connsiteY186" fmla="*/ 2103444 h 2323145"/>
              <a:gd name="connsiteX187" fmla="*/ 2904507 w 11269336"/>
              <a:gd name="connsiteY187" fmla="*/ 2104326 h 2323145"/>
              <a:gd name="connsiteX188" fmla="*/ 2889503 w 11269336"/>
              <a:gd name="connsiteY188" fmla="*/ 2104443 h 2323145"/>
              <a:gd name="connsiteX189" fmla="*/ 2884480 w 11269336"/>
              <a:gd name="connsiteY189" fmla="*/ 2102626 h 2323145"/>
              <a:gd name="connsiteX190" fmla="*/ 2882689 w 11269336"/>
              <a:gd name="connsiteY190" fmla="*/ 2099228 h 2323145"/>
              <a:gd name="connsiteX191" fmla="*/ 2881291 w 11269336"/>
              <a:gd name="connsiteY191" fmla="*/ 2099618 h 2323145"/>
              <a:gd name="connsiteX192" fmla="*/ 2853979 w 11269336"/>
              <a:gd name="connsiteY192" fmla="*/ 2090388 h 2323145"/>
              <a:gd name="connsiteX193" fmla="*/ 2791790 w 11269336"/>
              <a:gd name="connsiteY193" fmla="*/ 2080332 h 2323145"/>
              <a:gd name="connsiteX194" fmla="*/ 2755844 w 11269336"/>
              <a:gd name="connsiteY194" fmla="*/ 2078874 h 2323145"/>
              <a:gd name="connsiteX195" fmla="*/ 2657742 w 11269336"/>
              <a:gd name="connsiteY195" fmla="*/ 2070179 h 2323145"/>
              <a:gd name="connsiteX196" fmla="*/ 2559549 w 11269336"/>
              <a:gd name="connsiteY196" fmla="*/ 2057873 h 2323145"/>
              <a:gd name="connsiteX197" fmla="*/ 2512054 w 11269336"/>
              <a:gd name="connsiteY197" fmla="*/ 2031671 h 2323145"/>
              <a:gd name="connsiteX198" fmla="*/ 2506437 w 11269336"/>
              <a:gd name="connsiteY198" fmla="*/ 2030918 h 2323145"/>
              <a:gd name="connsiteX199" fmla="*/ 2491752 w 11269336"/>
              <a:gd name="connsiteY199" fmla="*/ 2033906 h 2323145"/>
              <a:gd name="connsiteX200" fmla="*/ 2486338 w 11269336"/>
              <a:gd name="connsiteY200" fmla="*/ 2035862 h 2323145"/>
              <a:gd name="connsiteX201" fmla="*/ 2478186 w 11269336"/>
              <a:gd name="connsiteY201" fmla="*/ 2036953 h 2323145"/>
              <a:gd name="connsiteX202" fmla="*/ 2477950 w 11269336"/>
              <a:gd name="connsiteY202" fmla="*/ 2036715 h 2323145"/>
              <a:gd name="connsiteX203" fmla="*/ 2470381 w 11269336"/>
              <a:gd name="connsiteY203" fmla="*/ 2038256 h 2323145"/>
              <a:gd name="connsiteX204" fmla="*/ 2433781 w 11269336"/>
              <a:gd name="connsiteY204" fmla="*/ 2049140 h 2323145"/>
              <a:gd name="connsiteX205" fmla="*/ 2381172 w 11269336"/>
              <a:gd name="connsiteY205" fmla="*/ 2030645 h 2323145"/>
              <a:gd name="connsiteX206" fmla="*/ 2360198 w 11269336"/>
              <a:gd name="connsiteY206" fmla="*/ 2029059 h 2323145"/>
              <a:gd name="connsiteX207" fmla="*/ 2348815 w 11269336"/>
              <a:gd name="connsiteY207" fmla="*/ 2026798 h 2323145"/>
              <a:gd name="connsiteX208" fmla="*/ 2347988 w 11269336"/>
              <a:gd name="connsiteY208" fmla="*/ 2025745 h 2323145"/>
              <a:gd name="connsiteX209" fmla="*/ 2312920 w 11269336"/>
              <a:gd name="connsiteY209" fmla="*/ 2036311 h 2323145"/>
              <a:gd name="connsiteX210" fmla="*/ 2307986 w 11269336"/>
              <a:gd name="connsiteY210" fmla="*/ 2035583 h 2323145"/>
              <a:gd name="connsiteX211" fmla="*/ 2285481 w 11269336"/>
              <a:gd name="connsiteY211" fmla="*/ 2045197 h 2323145"/>
              <a:gd name="connsiteX212" fmla="*/ 2273666 w 11269336"/>
              <a:gd name="connsiteY212" fmla="*/ 2048710 h 2323145"/>
              <a:gd name="connsiteX213" fmla="*/ 2270719 w 11269336"/>
              <a:gd name="connsiteY213" fmla="*/ 2052702 h 2323145"/>
              <a:gd name="connsiteX214" fmla="*/ 2253080 w 11269336"/>
              <a:gd name="connsiteY214" fmla="*/ 2056363 h 2323145"/>
              <a:gd name="connsiteX215" fmla="*/ 2250906 w 11269336"/>
              <a:gd name="connsiteY215" fmla="*/ 2055654 h 2323145"/>
              <a:gd name="connsiteX216" fmla="*/ 2236905 w 11269336"/>
              <a:gd name="connsiteY216" fmla="*/ 2062882 h 2323145"/>
              <a:gd name="connsiteX217" fmla="*/ 2225830 w 11269336"/>
              <a:gd name="connsiteY217" fmla="*/ 2074027 h 2323145"/>
              <a:gd name="connsiteX218" fmla="*/ 2073776 w 11269336"/>
              <a:gd name="connsiteY218" fmla="*/ 2089244 h 2323145"/>
              <a:gd name="connsiteX219" fmla="*/ 1948256 w 11269336"/>
              <a:gd name="connsiteY219" fmla="*/ 2146616 h 2323145"/>
              <a:gd name="connsiteX220" fmla="*/ 1865582 w 11269336"/>
              <a:gd name="connsiteY220" fmla="*/ 2153738 h 2323145"/>
              <a:gd name="connsiteX221" fmla="*/ 1835210 w 11269336"/>
              <a:gd name="connsiteY221" fmla="*/ 2134244 h 2323145"/>
              <a:gd name="connsiteX222" fmla="*/ 1632661 w 11269336"/>
              <a:gd name="connsiteY222" fmla="*/ 2173882 h 2323145"/>
              <a:gd name="connsiteX223" fmla="*/ 1579590 w 11269336"/>
              <a:gd name="connsiteY223" fmla="*/ 2173680 h 2323145"/>
              <a:gd name="connsiteX224" fmla="*/ 1535601 w 11269336"/>
              <a:gd name="connsiteY224" fmla="*/ 2194590 h 2323145"/>
              <a:gd name="connsiteX225" fmla="*/ 1515594 w 11269336"/>
              <a:gd name="connsiteY225" fmla="*/ 2189622 h 2323145"/>
              <a:gd name="connsiteX226" fmla="*/ 1512113 w 11269336"/>
              <a:gd name="connsiteY226" fmla="*/ 2188534 h 2323145"/>
              <a:gd name="connsiteX227" fmla="*/ 1498838 w 11269336"/>
              <a:gd name="connsiteY227" fmla="*/ 2189213 h 2323145"/>
              <a:gd name="connsiteX228" fmla="*/ 1494279 w 11269336"/>
              <a:gd name="connsiteY228" fmla="*/ 2183112 h 2323145"/>
              <a:gd name="connsiteX229" fmla="*/ 1473714 w 11269336"/>
              <a:gd name="connsiteY229" fmla="*/ 2179625 h 2323145"/>
              <a:gd name="connsiteX230" fmla="*/ 1449503 w 11269336"/>
              <a:gd name="connsiteY230" fmla="*/ 2182633 h 2323145"/>
              <a:gd name="connsiteX231" fmla="*/ 1266687 w 11269336"/>
              <a:gd name="connsiteY231" fmla="*/ 2212688 h 2323145"/>
              <a:gd name="connsiteX232" fmla="*/ 1239614 w 11269336"/>
              <a:gd name="connsiteY232" fmla="*/ 2209727 h 2323145"/>
              <a:gd name="connsiteX233" fmla="*/ 1202436 w 11269336"/>
              <a:gd name="connsiteY233" fmla="*/ 2209817 h 2323145"/>
              <a:gd name="connsiteX234" fmla="*/ 1136097 w 11269336"/>
              <a:gd name="connsiteY234" fmla="*/ 2205112 h 2323145"/>
              <a:gd name="connsiteX235" fmla="*/ 988232 w 11269336"/>
              <a:gd name="connsiteY235" fmla="*/ 2235635 h 2323145"/>
              <a:gd name="connsiteX236" fmla="*/ 981959 w 11269336"/>
              <a:gd name="connsiteY236" fmla="*/ 2231607 h 2323145"/>
              <a:gd name="connsiteX237" fmla="*/ 938600 w 11269336"/>
              <a:gd name="connsiteY237" fmla="*/ 2238113 h 2323145"/>
              <a:gd name="connsiteX238" fmla="*/ 791788 w 11269336"/>
              <a:gd name="connsiteY238" fmla="*/ 2293224 h 2323145"/>
              <a:gd name="connsiteX239" fmla="*/ 706914 w 11269336"/>
              <a:gd name="connsiteY239" fmla="*/ 2305046 h 2323145"/>
              <a:gd name="connsiteX240" fmla="*/ 675971 w 11269336"/>
              <a:gd name="connsiteY240" fmla="*/ 2304030 h 2323145"/>
              <a:gd name="connsiteX241" fmla="*/ 624180 w 11269336"/>
              <a:gd name="connsiteY241" fmla="*/ 2302650 h 2323145"/>
              <a:gd name="connsiteX242" fmla="*/ 583453 w 11269336"/>
              <a:gd name="connsiteY242" fmla="*/ 2288788 h 2323145"/>
              <a:gd name="connsiteX243" fmla="*/ 540946 w 11269336"/>
              <a:gd name="connsiteY243" fmla="*/ 2292721 h 2323145"/>
              <a:gd name="connsiteX244" fmla="*/ 533680 w 11269336"/>
              <a:gd name="connsiteY244" fmla="*/ 2310233 h 2323145"/>
              <a:gd name="connsiteX245" fmla="*/ 487366 w 11269336"/>
              <a:gd name="connsiteY245" fmla="*/ 2309053 h 2323145"/>
              <a:gd name="connsiteX246" fmla="*/ 416820 w 11269336"/>
              <a:gd name="connsiteY246" fmla="*/ 2305443 h 2323145"/>
              <a:gd name="connsiteX247" fmla="*/ 376805 w 11269336"/>
              <a:gd name="connsiteY247" fmla="*/ 2307647 h 2323145"/>
              <a:gd name="connsiteX248" fmla="*/ 266777 w 11269336"/>
              <a:gd name="connsiteY248" fmla="*/ 2309012 h 2323145"/>
              <a:gd name="connsiteX249" fmla="*/ 156013 w 11269336"/>
              <a:gd name="connsiteY249" fmla="*/ 2306832 h 2323145"/>
              <a:gd name="connsiteX250" fmla="*/ 87258 w 11269336"/>
              <a:gd name="connsiteY250" fmla="*/ 2285511 h 2323145"/>
              <a:gd name="connsiteX251" fmla="*/ 23798 w 11269336"/>
              <a:gd name="connsiteY251" fmla="*/ 2281822 h 2323145"/>
              <a:gd name="connsiteX252" fmla="*/ 0 w 11269336"/>
              <a:gd name="connsiteY252" fmla="*/ 2285369 h 2323145"/>
              <a:gd name="connsiteX253" fmla="*/ 0 w 11269336"/>
              <a:gd name="connsiteY25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67257 w 11269336"/>
              <a:gd name="connsiteY141" fmla="*/ 2196121 h 2323145"/>
              <a:gd name="connsiteX142" fmla="*/ 4405765 w 11269336"/>
              <a:gd name="connsiteY142" fmla="*/ 2199902 h 2323145"/>
              <a:gd name="connsiteX143" fmla="*/ 4401354 w 11269336"/>
              <a:gd name="connsiteY143" fmla="*/ 2194745 h 2323145"/>
              <a:gd name="connsiteX144" fmla="*/ 4366646 w 11269336"/>
              <a:gd name="connsiteY144" fmla="*/ 2198564 h 2323145"/>
              <a:gd name="connsiteX145" fmla="*/ 4354009 w 11269336"/>
              <a:gd name="connsiteY145" fmla="*/ 2204984 h 2323145"/>
              <a:gd name="connsiteX146" fmla="*/ 4348284 w 11269336"/>
              <a:gd name="connsiteY146" fmla="*/ 2205270 h 2323145"/>
              <a:gd name="connsiteX147" fmla="*/ 4333906 w 11269336"/>
              <a:gd name="connsiteY147" fmla="*/ 2205251 h 2323145"/>
              <a:gd name="connsiteX148" fmla="*/ 4308819 w 11269336"/>
              <a:gd name="connsiteY148" fmla="*/ 2203822 h 2323145"/>
              <a:gd name="connsiteX149" fmla="*/ 4301210 w 11269336"/>
              <a:gd name="connsiteY149" fmla="*/ 2204456 h 2323145"/>
              <a:gd name="connsiteX150" fmla="*/ 4283095 w 11269336"/>
              <a:gd name="connsiteY150" fmla="*/ 2198177 h 2323145"/>
              <a:gd name="connsiteX151" fmla="*/ 4250119 w 11269336"/>
              <a:gd name="connsiteY151" fmla="*/ 2196342 h 2323145"/>
              <a:gd name="connsiteX152" fmla="*/ 4189203 w 11269336"/>
              <a:gd name="connsiteY152" fmla="*/ 2178994 h 2323145"/>
              <a:gd name="connsiteX153" fmla="*/ 4154035 w 11269336"/>
              <a:gd name="connsiteY153" fmla="*/ 2171950 h 2323145"/>
              <a:gd name="connsiteX154" fmla="*/ 4129569 w 11269336"/>
              <a:gd name="connsiteY154" fmla="*/ 2163850 h 2323145"/>
              <a:gd name="connsiteX155" fmla="*/ 4061250 w 11269336"/>
              <a:gd name="connsiteY155" fmla="*/ 2159236 h 2323145"/>
              <a:gd name="connsiteX156" fmla="*/ 3945480 w 11269336"/>
              <a:gd name="connsiteY156" fmla="*/ 2158279 h 2323145"/>
              <a:gd name="connsiteX157" fmla="*/ 3921468 w 11269336"/>
              <a:gd name="connsiteY157" fmla="*/ 2156588 h 2323145"/>
              <a:gd name="connsiteX158" fmla="*/ 3903348 w 11269336"/>
              <a:gd name="connsiteY158" fmla="*/ 2149220 h 2323145"/>
              <a:gd name="connsiteX159" fmla="*/ 3901342 w 11269336"/>
              <a:gd name="connsiteY159" fmla="*/ 2142355 h 2323145"/>
              <a:gd name="connsiteX160" fmla="*/ 3888539 w 11269336"/>
              <a:gd name="connsiteY160" fmla="*/ 2140476 h 2323145"/>
              <a:gd name="connsiteX161" fmla="*/ 3885662 w 11269336"/>
              <a:gd name="connsiteY161" fmla="*/ 2138740 h 2323145"/>
              <a:gd name="connsiteX162" fmla="*/ 3868627 w 11269336"/>
              <a:gd name="connsiteY162" fmla="*/ 2130023 h 2323145"/>
              <a:gd name="connsiteX163" fmla="*/ 3819177 w 11269336"/>
              <a:gd name="connsiteY163" fmla="*/ 2142111 h 2323145"/>
              <a:gd name="connsiteX164" fmla="*/ 3769100 w 11269336"/>
              <a:gd name="connsiteY164" fmla="*/ 2131731 h 2323145"/>
              <a:gd name="connsiteX165" fmla="*/ 3562752 w 11269336"/>
              <a:gd name="connsiteY165" fmla="*/ 2131785 h 2323145"/>
              <a:gd name="connsiteX166" fmla="*/ 3541402 w 11269336"/>
              <a:gd name="connsiteY166" fmla="*/ 2106821 h 2323145"/>
              <a:gd name="connsiteX167" fmla="*/ 3365341 w 11269336"/>
              <a:gd name="connsiteY167" fmla="*/ 2077638 h 2323145"/>
              <a:gd name="connsiteX168" fmla="*/ 3170922 w 11269336"/>
              <a:gd name="connsiteY168" fmla="*/ 2115957 h 2323145"/>
              <a:gd name="connsiteX169" fmla="*/ 3156256 w 11269336"/>
              <a:gd name="connsiteY169" fmla="*/ 2124773 h 2323145"/>
              <a:gd name="connsiteX170" fmla="*/ 3140298 w 11269336"/>
              <a:gd name="connsiteY170" fmla="*/ 2129182 h 2323145"/>
              <a:gd name="connsiteX171" fmla="*/ 3138514 w 11269336"/>
              <a:gd name="connsiteY171" fmla="*/ 2128069 h 2323145"/>
              <a:gd name="connsiteX172" fmla="*/ 3120467 w 11269336"/>
              <a:gd name="connsiteY172" fmla="*/ 2128281 h 2323145"/>
              <a:gd name="connsiteX173" fmla="*/ 3116175 w 11269336"/>
              <a:gd name="connsiteY173" fmla="*/ 2131633 h 2323145"/>
              <a:gd name="connsiteX174" fmla="*/ 3103685 w 11269336"/>
              <a:gd name="connsiteY174" fmla="*/ 2132814 h 2323145"/>
              <a:gd name="connsiteX175" fmla="*/ 3078794 w 11269336"/>
              <a:gd name="connsiteY175" fmla="*/ 2137935 h 2323145"/>
              <a:gd name="connsiteX176" fmla="*/ 3074407 w 11269336"/>
              <a:gd name="connsiteY176" fmla="*/ 2136274 h 2323145"/>
              <a:gd name="connsiteX177" fmla="*/ 3037285 w 11269336"/>
              <a:gd name="connsiteY177" fmla="*/ 2139919 h 2323145"/>
              <a:gd name="connsiteX178" fmla="*/ 3036901 w 11269336"/>
              <a:gd name="connsiteY178" fmla="*/ 2138726 h 2323145"/>
              <a:gd name="connsiteX179" fmla="*/ 3026996 w 11269336"/>
              <a:gd name="connsiteY179" fmla="*/ 2134322 h 2323145"/>
              <a:gd name="connsiteX180" fmla="*/ 3007772 w 11269336"/>
              <a:gd name="connsiteY180" fmla="*/ 2128742 h 2323145"/>
              <a:gd name="connsiteX181" fmla="*/ 2965030 w 11269336"/>
              <a:gd name="connsiteY181" fmla="*/ 2100494 h 2323145"/>
              <a:gd name="connsiteX182" fmla="*/ 2926342 w 11269336"/>
              <a:gd name="connsiteY182" fmla="*/ 2104155 h 2323145"/>
              <a:gd name="connsiteX183" fmla="*/ 2918608 w 11269336"/>
              <a:gd name="connsiteY183" fmla="*/ 2104215 h 2323145"/>
              <a:gd name="connsiteX184" fmla="*/ 2918475 w 11269336"/>
              <a:gd name="connsiteY184" fmla="*/ 2103937 h 2323145"/>
              <a:gd name="connsiteX185" fmla="*/ 2910360 w 11269336"/>
              <a:gd name="connsiteY185" fmla="*/ 2103444 h 2323145"/>
              <a:gd name="connsiteX186" fmla="*/ 2904507 w 11269336"/>
              <a:gd name="connsiteY186" fmla="*/ 2104326 h 2323145"/>
              <a:gd name="connsiteX187" fmla="*/ 2889503 w 11269336"/>
              <a:gd name="connsiteY187" fmla="*/ 2104443 h 2323145"/>
              <a:gd name="connsiteX188" fmla="*/ 2884480 w 11269336"/>
              <a:gd name="connsiteY188" fmla="*/ 2102626 h 2323145"/>
              <a:gd name="connsiteX189" fmla="*/ 2882689 w 11269336"/>
              <a:gd name="connsiteY189" fmla="*/ 2099228 h 2323145"/>
              <a:gd name="connsiteX190" fmla="*/ 2881291 w 11269336"/>
              <a:gd name="connsiteY190" fmla="*/ 2099618 h 2323145"/>
              <a:gd name="connsiteX191" fmla="*/ 2853979 w 11269336"/>
              <a:gd name="connsiteY191" fmla="*/ 2090388 h 2323145"/>
              <a:gd name="connsiteX192" fmla="*/ 2791790 w 11269336"/>
              <a:gd name="connsiteY192" fmla="*/ 2080332 h 2323145"/>
              <a:gd name="connsiteX193" fmla="*/ 2755844 w 11269336"/>
              <a:gd name="connsiteY193" fmla="*/ 2078874 h 2323145"/>
              <a:gd name="connsiteX194" fmla="*/ 2657742 w 11269336"/>
              <a:gd name="connsiteY194" fmla="*/ 2070179 h 2323145"/>
              <a:gd name="connsiteX195" fmla="*/ 2559549 w 11269336"/>
              <a:gd name="connsiteY195" fmla="*/ 2057873 h 2323145"/>
              <a:gd name="connsiteX196" fmla="*/ 2512054 w 11269336"/>
              <a:gd name="connsiteY196" fmla="*/ 2031671 h 2323145"/>
              <a:gd name="connsiteX197" fmla="*/ 2506437 w 11269336"/>
              <a:gd name="connsiteY197" fmla="*/ 2030918 h 2323145"/>
              <a:gd name="connsiteX198" fmla="*/ 2491752 w 11269336"/>
              <a:gd name="connsiteY198" fmla="*/ 2033906 h 2323145"/>
              <a:gd name="connsiteX199" fmla="*/ 2486338 w 11269336"/>
              <a:gd name="connsiteY199" fmla="*/ 2035862 h 2323145"/>
              <a:gd name="connsiteX200" fmla="*/ 2478186 w 11269336"/>
              <a:gd name="connsiteY200" fmla="*/ 2036953 h 2323145"/>
              <a:gd name="connsiteX201" fmla="*/ 2477950 w 11269336"/>
              <a:gd name="connsiteY201" fmla="*/ 2036715 h 2323145"/>
              <a:gd name="connsiteX202" fmla="*/ 2470381 w 11269336"/>
              <a:gd name="connsiteY202" fmla="*/ 2038256 h 2323145"/>
              <a:gd name="connsiteX203" fmla="*/ 2433781 w 11269336"/>
              <a:gd name="connsiteY203" fmla="*/ 2049140 h 2323145"/>
              <a:gd name="connsiteX204" fmla="*/ 2381172 w 11269336"/>
              <a:gd name="connsiteY204" fmla="*/ 2030645 h 2323145"/>
              <a:gd name="connsiteX205" fmla="*/ 2360198 w 11269336"/>
              <a:gd name="connsiteY205" fmla="*/ 2029059 h 2323145"/>
              <a:gd name="connsiteX206" fmla="*/ 2348815 w 11269336"/>
              <a:gd name="connsiteY206" fmla="*/ 2026798 h 2323145"/>
              <a:gd name="connsiteX207" fmla="*/ 2347988 w 11269336"/>
              <a:gd name="connsiteY207" fmla="*/ 2025745 h 2323145"/>
              <a:gd name="connsiteX208" fmla="*/ 2312920 w 11269336"/>
              <a:gd name="connsiteY208" fmla="*/ 2036311 h 2323145"/>
              <a:gd name="connsiteX209" fmla="*/ 2307986 w 11269336"/>
              <a:gd name="connsiteY209" fmla="*/ 2035583 h 2323145"/>
              <a:gd name="connsiteX210" fmla="*/ 2285481 w 11269336"/>
              <a:gd name="connsiteY210" fmla="*/ 2045197 h 2323145"/>
              <a:gd name="connsiteX211" fmla="*/ 2273666 w 11269336"/>
              <a:gd name="connsiteY211" fmla="*/ 2048710 h 2323145"/>
              <a:gd name="connsiteX212" fmla="*/ 2270719 w 11269336"/>
              <a:gd name="connsiteY212" fmla="*/ 2052702 h 2323145"/>
              <a:gd name="connsiteX213" fmla="*/ 2253080 w 11269336"/>
              <a:gd name="connsiteY213" fmla="*/ 2056363 h 2323145"/>
              <a:gd name="connsiteX214" fmla="*/ 2250906 w 11269336"/>
              <a:gd name="connsiteY214" fmla="*/ 2055654 h 2323145"/>
              <a:gd name="connsiteX215" fmla="*/ 2236905 w 11269336"/>
              <a:gd name="connsiteY215" fmla="*/ 2062882 h 2323145"/>
              <a:gd name="connsiteX216" fmla="*/ 2225830 w 11269336"/>
              <a:gd name="connsiteY216" fmla="*/ 2074027 h 2323145"/>
              <a:gd name="connsiteX217" fmla="*/ 2073776 w 11269336"/>
              <a:gd name="connsiteY217" fmla="*/ 2089244 h 2323145"/>
              <a:gd name="connsiteX218" fmla="*/ 1948256 w 11269336"/>
              <a:gd name="connsiteY218" fmla="*/ 2146616 h 2323145"/>
              <a:gd name="connsiteX219" fmla="*/ 1865582 w 11269336"/>
              <a:gd name="connsiteY219" fmla="*/ 2153738 h 2323145"/>
              <a:gd name="connsiteX220" fmla="*/ 1835210 w 11269336"/>
              <a:gd name="connsiteY220" fmla="*/ 2134244 h 2323145"/>
              <a:gd name="connsiteX221" fmla="*/ 1632661 w 11269336"/>
              <a:gd name="connsiteY221" fmla="*/ 2173882 h 2323145"/>
              <a:gd name="connsiteX222" fmla="*/ 1579590 w 11269336"/>
              <a:gd name="connsiteY222" fmla="*/ 2173680 h 2323145"/>
              <a:gd name="connsiteX223" fmla="*/ 1535601 w 11269336"/>
              <a:gd name="connsiteY223" fmla="*/ 2194590 h 2323145"/>
              <a:gd name="connsiteX224" fmla="*/ 1515594 w 11269336"/>
              <a:gd name="connsiteY224" fmla="*/ 2189622 h 2323145"/>
              <a:gd name="connsiteX225" fmla="*/ 1512113 w 11269336"/>
              <a:gd name="connsiteY225" fmla="*/ 2188534 h 2323145"/>
              <a:gd name="connsiteX226" fmla="*/ 1498838 w 11269336"/>
              <a:gd name="connsiteY226" fmla="*/ 2189213 h 2323145"/>
              <a:gd name="connsiteX227" fmla="*/ 1494279 w 11269336"/>
              <a:gd name="connsiteY227" fmla="*/ 2183112 h 2323145"/>
              <a:gd name="connsiteX228" fmla="*/ 1473714 w 11269336"/>
              <a:gd name="connsiteY228" fmla="*/ 2179625 h 2323145"/>
              <a:gd name="connsiteX229" fmla="*/ 1449503 w 11269336"/>
              <a:gd name="connsiteY229" fmla="*/ 2182633 h 2323145"/>
              <a:gd name="connsiteX230" fmla="*/ 1266687 w 11269336"/>
              <a:gd name="connsiteY230" fmla="*/ 2212688 h 2323145"/>
              <a:gd name="connsiteX231" fmla="*/ 1239614 w 11269336"/>
              <a:gd name="connsiteY231" fmla="*/ 2209727 h 2323145"/>
              <a:gd name="connsiteX232" fmla="*/ 1202436 w 11269336"/>
              <a:gd name="connsiteY232" fmla="*/ 2209817 h 2323145"/>
              <a:gd name="connsiteX233" fmla="*/ 1136097 w 11269336"/>
              <a:gd name="connsiteY233" fmla="*/ 2205112 h 2323145"/>
              <a:gd name="connsiteX234" fmla="*/ 988232 w 11269336"/>
              <a:gd name="connsiteY234" fmla="*/ 2235635 h 2323145"/>
              <a:gd name="connsiteX235" fmla="*/ 981959 w 11269336"/>
              <a:gd name="connsiteY235" fmla="*/ 2231607 h 2323145"/>
              <a:gd name="connsiteX236" fmla="*/ 938600 w 11269336"/>
              <a:gd name="connsiteY236" fmla="*/ 2238113 h 2323145"/>
              <a:gd name="connsiteX237" fmla="*/ 791788 w 11269336"/>
              <a:gd name="connsiteY237" fmla="*/ 2293224 h 2323145"/>
              <a:gd name="connsiteX238" fmla="*/ 706914 w 11269336"/>
              <a:gd name="connsiteY238" fmla="*/ 2305046 h 2323145"/>
              <a:gd name="connsiteX239" fmla="*/ 675971 w 11269336"/>
              <a:gd name="connsiteY239" fmla="*/ 2304030 h 2323145"/>
              <a:gd name="connsiteX240" fmla="*/ 624180 w 11269336"/>
              <a:gd name="connsiteY240" fmla="*/ 2302650 h 2323145"/>
              <a:gd name="connsiteX241" fmla="*/ 583453 w 11269336"/>
              <a:gd name="connsiteY241" fmla="*/ 2288788 h 2323145"/>
              <a:gd name="connsiteX242" fmla="*/ 540946 w 11269336"/>
              <a:gd name="connsiteY242" fmla="*/ 2292721 h 2323145"/>
              <a:gd name="connsiteX243" fmla="*/ 533680 w 11269336"/>
              <a:gd name="connsiteY243" fmla="*/ 2310233 h 2323145"/>
              <a:gd name="connsiteX244" fmla="*/ 487366 w 11269336"/>
              <a:gd name="connsiteY244" fmla="*/ 2309053 h 2323145"/>
              <a:gd name="connsiteX245" fmla="*/ 416820 w 11269336"/>
              <a:gd name="connsiteY245" fmla="*/ 2305443 h 2323145"/>
              <a:gd name="connsiteX246" fmla="*/ 376805 w 11269336"/>
              <a:gd name="connsiteY246" fmla="*/ 2307647 h 2323145"/>
              <a:gd name="connsiteX247" fmla="*/ 266777 w 11269336"/>
              <a:gd name="connsiteY247" fmla="*/ 2309012 h 2323145"/>
              <a:gd name="connsiteX248" fmla="*/ 156013 w 11269336"/>
              <a:gd name="connsiteY248" fmla="*/ 2306832 h 2323145"/>
              <a:gd name="connsiteX249" fmla="*/ 87258 w 11269336"/>
              <a:gd name="connsiteY249" fmla="*/ 2285511 h 2323145"/>
              <a:gd name="connsiteX250" fmla="*/ 23798 w 11269336"/>
              <a:gd name="connsiteY250" fmla="*/ 2281822 h 2323145"/>
              <a:gd name="connsiteX251" fmla="*/ 0 w 11269336"/>
              <a:gd name="connsiteY251" fmla="*/ 2285369 h 2323145"/>
              <a:gd name="connsiteX252" fmla="*/ 0 w 11269336"/>
              <a:gd name="connsiteY25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05765 w 11269336"/>
              <a:gd name="connsiteY141" fmla="*/ 2199902 h 2323145"/>
              <a:gd name="connsiteX142" fmla="*/ 4401354 w 11269336"/>
              <a:gd name="connsiteY142" fmla="*/ 2194745 h 2323145"/>
              <a:gd name="connsiteX143" fmla="*/ 4366646 w 11269336"/>
              <a:gd name="connsiteY143" fmla="*/ 2198564 h 2323145"/>
              <a:gd name="connsiteX144" fmla="*/ 4354009 w 11269336"/>
              <a:gd name="connsiteY144" fmla="*/ 2204984 h 2323145"/>
              <a:gd name="connsiteX145" fmla="*/ 4348284 w 11269336"/>
              <a:gd name="connsiteY145" fmla="*/ 2205270 h 2323145"/>
              <a:gd name="connsiteX146" fmla="*/ 4333906 w 11269336"/>
              <a:gd name="connsiteY146" fmla="*/ 2205251 h 2323145"/>
              <a:gd name="connsiteX147" fmla="*/ 4308819 w 11269336"/>
              <a:gd name="connsiteY147" fmla="*/ 2203822 h 2323145"/>
              <a:gd name="connsiteX148" fmla="*/ 4301210 w 11269336"/>
              <a:gd name="connsiteY148" fmla="*/ 2204456 h 2323145"/>
              <a:gd name="connsiteX149" fmla="*/ 4283095 w 11269336"/>
              <a:gd name="connsiteY149" fmla="*/ 2198177 h 2323145"/>
              <a:gd name="connsiteX150" fmla="*/ 4250119 w 11269336"/>
              <a:gd name="connsiteY150" fmla="*/ 2196342 h 2323145"/>
              <a:gd name="connsiteX151" fmla="*/ 4189203 w 11269336"/>
              <a:gd name="connsiteY151" fmla="*/ 2178994 h 2323145"/>
              <a:gd name="connsiteX152" fmla="*/ 4154035 w 11269336"/>
              <a:gd name="connsiteY152" fmla="*/ 2171950 h 2323145"/>
              <a:gd name="connsiteX153" fmla="*/ 4129569 w 11269336"/>
              <a:gd name="connsiteY153" fmla="*/ 2163850 h 2323145"/>
              <a:gd name="connsiteX154" fmla="*/ 4061250 w 11269336"/>
              <a:gd name="connsiteY154" fmla="*/ 2159236 h 2323145"/>
              <a:gd name="connsiteX155" fmla="*/ 3945480 w 11269336"/>
              <a:gd name="connsiteY155" fmla="*/ 2158279 h 2323145"/>
              <a:gd name="connsiteX156" fmla="*/ 3921468 w 11269336"/>
              <a:gd name="connsiteY156" fmla="*/ 2156588 h 2323145"/>
              <a:gd name="connsiteX157" fmla="*/ 3903348 w 11269336"/>
              <a:gd name="connsiteY157" fmla="*/ 2149220 h 2323145"/>
              <a:gd name="connsiteX158" fmla="*/ 3901342 w 11269336"/>
              <a:gd name="connsiteY158" fmla="*/ 2142355 h 2323145"/>
              <a:gd name="connsiteX159" fmla="*/ 3888539 w 11269336"/>
              <a:gd name="connsiteY159" fmla="*/ 2140476 h 2323145"/>
              <a:gd name="connsiteX160" fmla="*/ 3885662 w 11269336"/>
              <a:gd name="connsiteY160" fmla="*/ 2138740 h 2323145"/>
              <a:gd name="connsiteX161" fmla="*/ 3868627 w 11269336"/>
              <a:gd name="connsiteY161" fmla="*/ 2130023 h 2323145"/>
              <a:gd name="connsiteX162" fmla="*/ 3819177 w 11269336"/>
              <a:gd name="connsiteY162" fmla="*/ 2142111 h 2323145"/>
              <a:gd name="connsiteX163" fmla="*/ 3769100 w 11269336"/>
              <a:gd name="connsiteY163" fmla="*/ 2131731 h 2323145"/>
              <a:gd name="connsiteX164" fmla="*/ 3562752 w 11269336"/>
              <a:gd name="connsiteY164" fmla="*/ 2131785 h 2323145"/>
              <a:gd name="connsiteX165" fmla="*/ 3541402 w 11269336"/>
              <a:gd name="connsiteY165" fmla="*/ 2106821 h 2323145"/>
              <a:gd name="connsiteX166" fmla="*/ 3365341 w 11269336"/>
              <a:gd name="connsiteY166" fmla="*/ 2077638 h 2323145"/>
              <a:gd name="connsiteX167" fmla="*/ 3170922 w 11269336"/>
              <a:gd name="connsiteY167" fmla="*/ 2115957 h 2323145"/>
              <a:gd name="connsiteX168" fmla="*/ 3156256 w 11269336"/>
              <a:gd name="connsiteY168" fmla="*/ 2124773 h 2323145"/>
              <a:gd name="connsiteX169" fmla="*/ 3140298 w 11269336"/>
              <a:gd name="connsiteY169" fmla="*/ 2129182 h 2323145"/>
              <a:gd name="connsiteX170" fmla="*/ 3138514 w 11269336"/>
              <a:gd name="connsiteY170" fmla="*/ 2128069 h 2323145"/>
              <a:gd name="connsiteX171" fmla="*/ 3120467 w 11269336"/>
              <a:gd name="connsiteY171" fmla="*/ 2128281 h 2323145"/>
              <a:gd name="connsiteX172" fmla="*/ 3116175 w 11269336"/>
              <a:gd name="connsiteY172" fmla="*/ 2131633 h 2323145"/>
              <a:gd name="connsiteX173" fmla="*/ 3103685 w 11269336"/>
              <a:gd name="connsiteY173" fmla="*/ 2132814 h 2323145"/>
              <a:gd name="connsiteX174" fmla="*/ 3078794 w 11269336"/>
              <a:gd name="connsiteY174" fmla="*/ 2137935 h 2323145"/>
              <a:gd name="connsiteX175" fmla="*/ 3074407 w 11269336"/>
              <a:gd name="connsiteY175" fmla="*/ 2136274 h 2323145"/>
              <a:gd name="connsiteX176" fmla="*/ 3037285 w 11269336"/>
              <a:gd name="connsiteY176" fmla="*/ 2139919 h 2323145"/>
              <a:gd name="connsiteX177" fmla="*/ 3036901 w 11269336"/>
              <a:gd name="connsiteY177" fmla="*/ 2138726 h 2323145"/>
              <a:gd name="connsiteX178" fmla="*/ 3026996 w 11269336"/>
              <a:gd name="connsiteY178" fmla="*/ 2134322 h 2323145"/>
              <a:gd name="connsiteX179" fmla="*/ 3007772 w 11269336"/>
              <a:gd name="connsiteY179" fmla="*/ 2128742 h 2323145"/>
              <a:gd name="connsiteX180" fmla="*/ 2965030 w 11269336"/>
              <a:gd name="connsiteY180" fmla="*/ 2100494 h 2323145"/>
              <a:gd name="connsiteX181" fmla="*/ 2926342 w 11269336"/>
              <a:gd name="connsiteY181" fmla="*/ 2104155 h 2323145"/>
              <a:gd name="connsiteX182" fmla="*/ 2918608 w 11269336"/>
              <a:gd name="connsiteY182" fmla="*/ 2104215 h 2323145"/>
              <a:gd name="connsiteX183" fmla="*/ 2918475 w 11269336"/>
              <a:gd name="connsiteY183" fmla="*/ 2103937 h 2323145"/>
              <a:gd name="connsiteX184" fmla="*/ 2910360 w 11269336"/>
              <a:gd name="connsiteY184" fmla="*/ 2103444 h 2323145"/>
              <a:gd name="connsiteX185" fmla="*/ 2904507 w 11269336"/>
              <a:gd name="connsiteY185" fmla="*/ 2104326 h 2323145"/>
              <a:gd name="connsiteX186" fmla="*/ 2889503 w 11269336"/>
              <a:gd name="connsiteY186" fmla="*/ 2104443 h 2323145"/>
              <a:gd name="connsiteX187" fmla="*/ 2884480 w 11269336"/>
              <a:gd name="connsiteY187" fmla="*/ 2102626 h 2323145"/>
              <a:gd name="connsiteX188" fmla="*/ 2882689 w 11269336"/>
              <a:gd name="connsiteY188" fmla="*/ 2099228 h 2323145"/>
              <a:gd name="connsiteX189" fmla="*/ 2881291 w 11269336"/>
              <a:gd name="connsiteY189" fmla="*/ 2099618 h 2323145"/>
              <a:gd name="connsiteX190" fmla="*/ 2853979 w 11269336"/>
              <a:gd name="connsiteY190" fmla="*/ 2090388 h 2323145"/>
              <a:gd name="connsiteX191" fmla="*/ 2791790 w 11269336"/>
              <a:gd name="connsiteY191" fmla="*/ 2080332 h 2323145"/>
              <a:gd name="connsiteX192" fmla="*/ 2755844 w 11269336"/>
              <a:gd name="connsiteY192" fmla="*/ 2078874 h 2323145"/>
              <a:gd name="connsiteX193" fmla="*/ 2657742 w 11269336"/>
              <a:gd name="connsiteY193" fmla="*/ 2070179 h 2323145"/>
              <a:gd name="connsiteX194" fmla="*/ 2559549 w 11269336"/>
              <a:gd name="connsiteY194" fmla="*/ 2057873 h 2323145"/>
              <a:gd name="connsiteX195" fmla="*/ 2512054 w 11269336"/>
              <a:gd name="connsiteY195" fmla="*/ 2031671 h 2323145"/>
              <a:gd name="connsiteX196" fmla="*/ 2506437 w 11269336"/>
              <a:gd name="connsiteY196" fmla="*/ 2030918 h 2323145"/>
              <a:gd name="connsiteX197" fmla="*/ 2491752 w 11269336"/>
              <a:gd name="connsiteY197" fmla="*/ 2033906 h 2323145"/>
              <a:gd name="connsiteX198" fmla="*/ 2486338 w 11269336"/>
              <a:gd name="connsiteY198" fmla="*/ 2035862 h 2323145"/>
              <a:gd name="connsiteX199" fmla="*/ 2478186 w 11269336"/>
              <a:gd name="connsiteY199" fmla="*/ 2036953 h 2323145"/>
              <a:gd name="connsiteX200" fmla="*/ 2477950 w 11269336"/>
              <a:gd name="connsiteY200" fmla="*/ 2036715 h 2323145"/>
              <a:gd name="connsiteX201" fmla="*/ 2470381 w 11269336"/>
              <a:gd name="connsiteY201" fmla="*/ 2038256 h 2323145"/>
              <a:gd name="connsiteX202" fmla="*/ 2433781 w 11269336"/>
              <a:gd name="connsiteY202" fmla="*/ 2049140 h 2323145"/>
              <a:gd name="connsiteX203" fmla="*/ 2381172 w 11269336"/>
              <a:gd name="connsiteY203" fmla="*/ 2030645 h 2323145"/>
              <a:gd name="connsiteX204" fmla="*/ 2360198 w 11269336"/>
              <a:gd name="connsiteY204" fmla="*/ 2029059 h 2323145"/>
              <a:gd name="connsiteX205" fmla="*/ 2348815 w 11269336"/>
              <a:gd name="connsiteY205" fmla="*/ 2026798 h 2323145"/>
              <a:gd name="connsiteX206" fmla="*/ 2347988 w 11269336"/>
              <a:gd name="connsiteY206" fmla="*/ 2025745 h 2323145"/>
              <a:gd name="connsiteX207" fmla="*/ 2312920 w 11269336"/>
              <a:gd name="connsiteY207" fmla="*/ 2036311 h 2323145"/>
              <a:gd name="connsiteX208" fmla="*/ 2307986 w 11269336"/>
              <a:gd name="connsiteY208" fmla="*/ 2035583 h 2323145"/>
              <a:gd name="connsiteX209" fmla="*/ 2285481 w 11269336"/>
              <a:gd name="connsiteY209" fmla="*/ 2045197 h 2323145"/>
              <a:gd name="connsiteX210" fmla="*/ 2273666 w 11269336"/>
              <a:gd name="connsiteY210" fmla="*/ 2048710 h 2323145"/>
              <a:gd name="connsiteX211" fmla="*/ 2270719 w 11269336"/>
              <a:gd name="connsiteY211" fmla="*/ 2052702 h 2323145"/>
              <a:gd name="connsiteX212" fmla="*/ 2253080 w 11269336"/>
              <a:gd name="connsiteY212" fmla="*/ 2056363 h 2323145"/>
              <a:gd name="connsiteX213" fmla="*/ 2250906 w 11269336"/>
              <a:gd name="connsiteY213" fmla="*/ 2055654 h 2323145"/>
              <a:gd name="connsiteX214" fmla="*/ 2236905 w 11269336"/>
              <a:gd name="connsiteY214" fmla="*/ 2062882 h 2323145"/>
              <a:gd name="connsiteX215" fmla="*/ 2225830 w 11269336"/>
              <a:gd name="connsiteY215" fmla="*/ 2074027 h 2323145"/>
              <a:gd name="connsiteX216" fmla="*/ 2073776 w 11269336"/>
              <a:gd name="connsiteY216" fmla="*/ 2089244 h 2323145"/>
              <a:gd name="connsiteX217" fmla="*/ 1948256 w 11269336"/>
              <a:gd name="connsiteY217" fmla="*/ 2146616 h 2323145"/>
              <a:gd name="connsiteX218" fmla="*/ 1865582 w 11269336"/>
              <a:gd name="connsiteY218" fmla="*/ 2153738 h 2323145"/>
              <a:gd name="connsiteX219" fmla="*/ 1835210 w 11269336"/>
              <a:gd name="connsiteY219" fmla="*/ 2134244 h 2323145"/>
              <a:gd name="connsiteX220" fmla="*/ 1632661 w 11269336"/>
              <a:gd name="connsiteY220" fmla="*/ 2173882 h 2323145"/>
              <a:gd name="connsiteX221" fmla="*/ 1579590 w 11269336"/>
              <a:gd name="connsiteY221" fmla="*/ 2173680 h 2323145"/>
              <a:gd name="connsiteX222" fmla="*/ 1535601 w 11269336"/>
              <a:gd name="connsiteY222" fmla="*/ 2194590 h 2323145"/>
              <a:gd name="connsiteX223" fmla="*/ 1515594 w 11269336"/>
              <a:gd name="connsiteY223" fmla="*/ 2189622 h 2323145"/>
              <a:gd name="connsiteX224" fmla="*/ 1512113 w 11269336"/>
              <a:gd name="connsiteY224" fmla="*/ 2188534 h 2323145"/>
              <a:gd name="connsiteX225" fmla="*/ 1498838 w 11269336"/>
              <a:gd name="connsiteY225" fmla="*/ 2189213 h 2323145"/>
              <a:gd name="connsiteX226" fmla="*/ 1494279 w 11269336"/>
              <a:gd name="connsiteY226" fmla="*/ 2183112 h 2323145"/>
              <a:gd name="connsiteX227" fmla="*/ 1473714 w 11269336"/>
              <a:gd name="connsiteY227" fmla="*/ 2179625 h 2323145"/>
              <a:gd name="connsiteX228" fmla="*/ 1449503 w 11269336"/>
              <a:gd name="connsiteY228" fmla="*/ 2182633 h 2323145"/>
              <a:gd name="connsiteX229" fmla="*/ 1266687 w 11269336"/>
              <a:gd name="connsiteY229" fmla="*/ 2212688 h 2323145"/>
              <a:gd name="connsiteX230" fmla="*/ 1239614 w 11269336"/>
              <a:gd name="connsiteY230" fmla="*/ 2209727 h 2323145"/>
              <a:gd name="connsiteX231" fmla="*/ 1202436 w 11269336"/>
              <a:gd name="connsiteY231" fmla="*/ 2209817 h 2323145"/>
              <a:gd name="connsiteX232" fmla="*/ 1136097 w 11269336"/>
              <a:gd name="connsiteY232" fmla="*/ 2205112 h 2323145"/>
              <a:gd name="connsiteX233" fmla="*/ 988232 w 11269336"/>
              <a:gd name="connsiteY233" fmla="*/ 2235635 h 2323145"/>
              <a:gd name="connsiteX234" fmla="*/ 981959 w 11269336"/>
              <a:gd name="connsiteY234" fmla="*/ 2231607 h 2323145"/>
              <a:gd name="connsiteX235" fmla="*/ 938600 w 11269336"/>
              <a:gd name="connsiteY235" fmla="*/ 2238113 h 2323145"/>
              <a:gd name="connsiteX236" fmla="*/ 791788 w 11269336"/>
              <a:gd name="connsiteY236" fmla="*/ 2293224 h 2323145"/>
              <a:gd name="connsiteX237" fmla="*/ 706914 w 11269336"/>
              <a:gd name="connsiteY237" fmla="*/ 2305046 h 2323145"/>
              <a:gd name="connsiteX238" fmla="*/ 675971 w 11269336"/>
              <a:gd name="connsiteY238" fmla="*/ 2304030 h 2323145"/>
              <a:gd name="connsiteX239" fmla="*/ 624180 w 11269336"/>
              <a:gd name="connsiteY239" fmla="*/ 2302650 h 2323145"/>
              <a:gd name="connsiteX240" fmla="*/ 583453 w 11269336"/>
              <a:gd name="connsiteY240" fmla="*/ 2288788 h 2323145"/>
              <a:gd name="connsiteX241" fmla="*/ 540946 w 11269336"/>
              <a:gd name="connsiteY241" fmla="*/ 2292721 h 2323145"/>
              <a:gd name="connsiteX242" fmla="*/ 533680 w 11269336"/>
              <a:gd name="connsiteY242" fmla="*/ 2310233 h 2323145"/>
              <a:gd name="connsiteX243" fmla="*/ 487366 w 11269336"/>
              <a:gd name="connsiteY243" fmla="*/ 2309053 h 2323145"/>
              <a:gd name="connsiteX244" fmla="*/ 416820 w 11269336"/>
              <a:gd name="connsiteY244" fmla="*/ 2305443 h 2323145"/>
              <a:gd name="connsiteX245" fmla="*/ 376805 w 11269336"/>
              <a:gd name="connsiteY245" fmla="*/ 2307647 h 2323145"/>
              <a:gd name="connsiteX246" fmla="*/ 266777 w 11269336"/>
              <a:gd name="connsiteY246" fmla="*/ 2309012 h 2323145"/>
              <a:gd name="connsiteX247" fmla="*/ 156013 w 11269336"/>
              <a:gd name="connsiteY247" fmla="*/ 2306832 h 2323145"/>
              <a:gd name="connsiteX248" fmla="*/ 87258 w 11269336"/>
              <a:gd name="connsiteY248" fmla="*/ 2285511 h 2323145"/>
              <a:gd name="connsiteX249" fmla="*/ 23798 w 11269336"/>
              <a:gd name="connsiteY249" fmla="*/ 2281822 h 2323145"/>
              <a:gd name="connsiteX250" fmla="*/ 0 w 11269336"/>
              <a:gd name="connsiteY250" fmla="*/ 2285369 h 2323145"/>
              <a:gd name="connsiteX251" fmla="*/ 0 w 11269336"/>
              <a:gd name="connsiteY251" fmla="*/ 0 h 232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050B18-193D-70F4-8AFD-AE541592D204}"/>
              </a:ext>
            </a:extLst>
          </p:cNvPr>
          <p:cNvSpPr txBox="1"/>
          <p:nvPr/>
        </p:nvSpPr>
        <p:spPr>
          <a:xfrm>
            <a:off x="497973" y="393380"/>
            <a:ext cx="7655427" cy="7398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latin typeface="+mj-lt"/>
                <a:ea typeface="+mj-ea"/>
                <a:cs typeface="+mj-cs"/>
              </a:rPr>
              <a:t>Pastoral Support</a:t>
            </a:r>
          </a:p>
        </p:txBody>
      </p:sp>
      <p:pic>
        <p:nvPicPr>
          <p:cNvPr id="5" name="Content Placeholder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F7470AAE-EFAF-B63A-7F7A-95193E1B51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42664" y="2161984"/>
            <a:ext cx="2769631" cy="3985082"/>
          </a:xfrm>
          <a:prstGeom prst="rect">
            <a:avLst/>
          </a:prstGeom>
        </p:spPr>
      </p:pic>
      <p:pic>
        <p:nvPicPr>
          <p:cNvPr id="7" name="Picture 6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03E5C390-BAC2-3D5E-2A51-B47210733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9575" y="2161984"/>
            <a:ext cx="6479761" cy="3952654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FDF195F-784B-4D00-8C92-6FC1B0499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277971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108FA4CB-66B9-6075-2145-420F14DF47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0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20"/>
    </mc:Choice>
    <mc:Fallback xmlns="">
      <p:transition spd="slow" advTm="37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280AE5-01B4-8D36-FAFE-67F15FF002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5000"/>
          </a:blip>
          <a:srcRect l="29312" r="-1" b="-1"/>
          <a:stretch/>
        </p:blipFill>
        <p:spPr>
          <a:xfrm>
            <a:off x="-8" y="-4"/>
            <a:ext cx="12192000" cy="6855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0C20A-4E0A-35FD-DE86-F7C5BDB8C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Local Area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52F95C-B7F4-B522-D1F4-82832E96FA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468" r="-1" b="-1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160939-1C30-E8D5-568F-351B3C4D1C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753" r="9240" b="-1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6DEBFE-00E1-5EB8-858A-5D95463F8CA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5002" b="3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404DF3-649C-F621-5981-7297525E544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221" r="23233" b="3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D67C63-A36B-FF02-17C4-3350036C5DC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193" r="16049"/>
          <a:stretch/>
        </p:blipFill>
        <p:spPr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7AE6BE9D-9AAE-2DC0-79E6-F94F3B2CD2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04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9552"/>
    </mc:Choice>
    <mc:Fallback xmlns="">
      <p:transition spd="slow" advTm="39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EFF981-E736-63A8-4DD9-670437F64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sz="5600"/>
              <a:t>Closing Thoughts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0A336-0D0A-F195-A05D-D6E75F736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rmAutofit/>
          </a:bodyPr>
          <a:lstStyle/>
          <a:p>
            <a:r>
              <a:rPr lang="en-US" sz="2400"/>
              <a:t>Remember the basics</a:t>
            </a:r>
          </a:p>
          <a:p>
            <a:r>
              <a:rPr lang="en-US" sz="2400"/>
              <a:t>You know more than you think!</a:t>
            </a:r>
          </a:p>
          <a:p>
            <a:r>
              <a:rPr lang="en-US" sz="2400"/>
              <a:t>Be proactive</a:t>
            </a:r>
          </a:p>
          <a:p>
            <a:r>
              <a:rPr lang="en-US" sz="2400"/>
              <a:t>Stay on top of your portfolio</a:t>
            </a:r>
          </a:p>
          <a:p>
            <a:r>
              <a:rPr lang="en-US" sz="2400"/>
              <a:t>Socialise</a:t>
            </a:r>
          </a:p>
          <a:p>
            <a:r>
              <a:rPr lang="en-US" sz="2400"/>
              <a:t>Enjoy!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999277-5DF9-DD3D-18E4-E23B6677B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1913" y="5598269"/>
            <a:ext cx="1847064" cy="115738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85DD390-71C7-5A99-15DA-E33B291B2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3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62"/>
    </mc:Choice>
    <mc:Fallback xmlns="">
      <p:transition spd="slow" advTm="70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5F35C-B452-C88B-80B2-FA344273B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ESHT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A396F8-5456-8515-254A-C91B291DD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1913" y="5598269"/>
            <a:ext cx="1847064" cy="1157388"/>
          </a:xfrm>
          <a:prstGeom prst="rect">
            <a:avLst/>
          </a:prstGeom>
        </p:spPr>
      </p:pic>
      <p:pic>
        <p:nvPicPr>
          <p:cNvPr id="6" name="Picture 5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C457BE63-FFB3-3860-780E-A821FE3428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799" y="1536632"/>
            <a:ext cx="2887133" cy="4701270"/>
          </a:xfrm>
          <a:prstGeom prst="rect">
            <a:avLst/>
          </a:prstGeom>
        </p:spPr>
      </p:pic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FD90005-D765-5E93-F037-D958415D64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5333" y="1573810"/>
            <a:ext cx="5009910" cy="4664092"/>
          </a:xfrm>
          <a:prstGeom prst="rect">
            <a:avLst/>
          </a:prstGeom>
        </p:spPr>
      </p:pic>
      <p:pic>
        <p:nvPicPr>
          <p:cNvPr id="12" name="Picture 11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8221C534-8642-C5D5-0C6B-9F2E3AEE23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2197" y="1536632"/>
            <a:ext cx="2956780" cy="2830512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720CC50B-FFA7-E0CB-25FC-5B0ACE6458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8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68"/>
    </mc:Choice>
    <mc:Fallback xmlns="">
      <p:transition spd="slow" advTm="42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E4C51A-4B1D-2CB4-5BB3-B4232381F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Foundation Doctor</a:t>
            </a:r>
          </a:p>
        </p:txBody>
      </p:sp>
      <p:pic>
        <p:nvPicPr>
          <p:cNvPr id="6" name="Graphic 5" descr="Stethoscope">
            <a:extLst>
              <a:ext uri="{FF2B5EF4-FFF2-40B4-BE49-F238E27FC236}">
                <a16:creationId xmlns:a16="http://schemas.microsoft.com/office/drawing/2014/main" id="{F0762413-12DD-B3DD-F65F-96857E8CD0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5EF91AD-F450-7CB9-A2BC-60B9C92D7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0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2"/>
    </mc:Choice>
    <mc:Fallback xmlns="">
      <p:transition spd="slow" advTm="5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9D8DAD-AE2D-22C3-78F2-00CBF2705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/>
              <a:t>Ward Rounds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8B150-4E56-9034-0C98-EFDE28626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1913" y="5598269"/>
            <a:ext cx="1847064" cy="1157388"/>
          </a:xfrm>
          <a:prstGeom prst="rect">
            <a:avLst/>
          </a:prstGeom>
        </p:spPr>
      </p:pic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1F36C4EB-3F1B-87D2-6253-6B82C37D17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7296159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2461FC5-39DF-EF4B-A568-BB09BC4669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1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72"/>
    </mc:Choice>
    <mc:Fallback xmlns="">
      <p:transition spd="slow" advTm="79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2E6560-6ED6-3106-927E-0EB7E5CF7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sz="6600"/>
              <a:t>Advice on Jobs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6D9D7-8F09-2FC3-6DF7-432D9681E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Create list as you go</a:t>
            </a:r>
          </a:p>
          <a:p>
            <a:r>
              <a:rPr lang="en-US" sz="2400" dirty="0"/>
              <a:t>Divide patients up</a:t>
            </a:r>
          </a:p>
          <a:p>
            <a:r>
              <a:rPr lang="en-US" sz="2400" dirty="0"/>
              <a:t>Midday huddle</a:t>
            </a:r>
          </a:p>
          <a:p>
            <a:r>
              <a:rPr lang="en-US" sz="2400" dirty="0"/>
              <a:t>End of day huddle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221ABC-879D-738D-1220-B8F46AA08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1913" y="5598269"/>
            <a:ext cx="1847064" cy="115738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14C99AE-F0ED-2FC7-191B-CB9F6A51A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6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80"/>
    </mc:Choice>
    <mc:Fallback xmlns="">
      <p:transition spd="slow" advTm="61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712BFE-1D1F-624C-9959-7DB374DA2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sz="6600"/>
              <a:t>Jobs Priority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2859C-01CA-021B-26A0-3668626A8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rmAutofit/>
          </a:bodyPr>
          <a:lstStyle/>
          <a:p>
            <a:r>
              <a:rPr lang="en-US" sz="2400"/>
              <a:t>Ordering investigations</a:t>
            </a:r>
          </a:p>
          <a:p>
            <a:r>
              <a:rPr lang="en-US" sz="2400"/>
              <a:t>Sending referrals</a:t>
            </a:r>
          </a:p>
          <a:p>
            <a:r>
              <a:rPr lang="en-US" sz="2400"/>
              <a:t>Discharge letters</a:t>
            </a:r>
          </a:p>
          <a:p>
            <a:r>
              <a:rPr lang="en-US" sz="2400"/>
              <a:t>Updating relatives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59392C-1E60-3921-8B26-A5A09B1EF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1913" y="5598269"/>
            <a:ext cx="1847064" cy="11573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C68C1D-EE05-74C2-17D9-E6A42AD3F13E}"/>
              </a:ext>
            </a:extLst>
          </p:cNvPr>
          <p:cNvSpPr txBox="1"/>
          <p:nvPr/>
        </p:nvSpPr>
        <p:spPr>
          <a:xfrm>
            <a:off x="5034037" y="4439689"/>
            <a:ext cx="4702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Unwell Patients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76D8DDC-9959-EE9A-B6B4-38080E70DF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384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60"/>
    </mc:Choice>
    <mc:Fallback xmlns="">
      <p:transition spd="slow" advTm="88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FDFB8-58DF-BE7C-6C66-3C1D011E4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Asking for Senior Advice - 1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3E9DE-9BD8-D796-A994-D2B63A1E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 dirty="0"/>
              <a:t>Review notes</a:t>
            </a:r>
          </a:p>
          <a:p>
            <a:r>
              <a:rPr lang="en-US" sz="2000" dirty="0"/>
              <a:t>History</a:t>
            </a:r>
          </a:p>
          <a:p>
            <a:r>
              <a:rPr lang="en-US" sz="2000" dirty="0"/>
              <a:t>Examination</a:t>
            </a:r>
          </a:p>
          <a:p>
            <a:r>
              <a:rPr lang="en-US" sz="2000" dirty="0"/>
              <a:t>Review bloods</a:t>
            </a:r>
          </a:p>
          <a:p>
            <a:r>
              <a:rPr lang="en-US" sz="2000" dirty="0"/>
              <a:t>Review any imaging, fluid output </a:t>
            </a:r>
            <a:r>
              <a:rPr lang="en-US" sz="2000" dirty="0" err="1"/>
              <a:t>etc</a:t>
            </a:r>
            <a:endParaRPr lang="en-US" sz="2000" dirty="0"/>
          </a:p>
          <a:p>
            <a:r>
              <a:rPr lang="en-US" sz="2000" dirty="0"/>
              <a:t>NEWS trend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 descr="Wood human figure">
            <a:extLst>
              <a:ext uri="{FF2B5EF4-FFF2-40B4-BE49-F238E27FC236}">
                <a16:creationId xmlns:a16="http://schemas.microsoft.com/office/drawing/2014/main" id="{FD816BA9-B44D-42D0-FFD2-067A068FA5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4" r="52727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FE1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A3DF203-EDB5-43A4-1900-FD3B7870F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1913" y="5598269"/>
            <a:ext cx="1847064" cy="115738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50D0677-3A14-D32F-B164-F288D79202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5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08"/>
    </mc:Choice>
    <mc:Fallback xmlns="">
      <p:transition spd="slow" advTm="66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FDFB8-58DF-BE7C-6C66-3C1D011E4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Asking for Senior Advice - 2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3E9DE-9BD8-D796-A994-D2B63A1E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 i="1" dirty="0"/>
              <a:t>Your</a:t>
            </a:r>
            <a:r>
              <a:rPr lang="en-US" sz="2000" dirty="0"/>
              <a:t> impression</a:t>
            </a:r>
          </a:p>
          <a:p>
            <a:r>
              <a:rPr lang="en-US" sz="2000" dirty="0"/>
              <a:t>Your management plan</a:t>
            </a:r>
          </a:p>
          <a:p>
            <a:r>
              <a:rPr lang="en-US" sz="2000" dirty="0"/>
              <a:t>Order investigations</a:t>
            </a:r>
          </a:p>
          <a:p>
            <a:r>
              <a:rPr lang="en-US" sz="2000" i="1" dirty="0"/>
              <a:t>Then</a:t>
            </a:r>
            <a:r>
              <a:rPr lang="en-US" sz="2000" dirty="0"/>
              <a:t> ask for advice</a:t>
            </a:r>
          </a:p>
          <a:p>
            <a:endParaRPr lang="en-US" sz="2000" dirty="0"/>
          </a:p>
        </p:txBody>
      </p:sp>
      <p:pic>
        <p:nvPicPr>
          <p:cNvPr id="5" name="Picture 4" descr="Wood human figure">
            <a:extLst>
              <a:ext uri="{FF2B5EF4-FFF2-40B4-BE49-F238E27FC236}">
                <a16:creationId xmlns:a16="http://schemas.microsoft.com/office/drawing/2014/main" id="{FD816BA9-B44D-42D0-FFD2-067A068FA5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4" r="52727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FE1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0657A04-61FB-3F41-39D0-BE10868F37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1913" y="5598269"/>
            <a:ext cx="1847064" cy="1157388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E078108F-E5B6-6881-B813-74B0AF7291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0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379"/>
    </mc:Choice>
    <mc:Fallback xmlns="">
      <p:transition spd="slow" advTm="106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10409</TotalTime>
  <Words>167</Words>
  <Application>Microsoft Office PowerPoint</Application>
  <PresentationFormat>Widescreen</PresentationFormat>
  <Paragraphs>66</Paragraphs>
  <Slides>22</Slides>
  <Notes>5</Notes>
  <HiddenSlides>0</HiddenSlides>
  <MMClips>22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A Day in The Life</vt:lpstr>
      <vt:lpstr>Introduction</vt:lpstr>
      <vt:lpstr>ESHT</vt:lpstr>
      <vt:lpstr>Foundation Doctor</vt:lpstr>
      <vt:lpstr>Ward Rounds</vt:lpstr>
      <vt:lpstr>Advice on Jobs</vt:lpstr>
      <vt:lpstr>Jobs Priority</vt:lpstr>
      <vt:lpstr>Asking for Senior Advice - 1</vt:lpstr>
      <vt:lpstr>Asking for Senior Advice - 2</vt:lpstr>
      <vt:lpstr>Academic Expectations</vt:lpstr>
      <vt:lpstr>PowerPoint Presentation</vt:lpstr>
      <vt:lpstr>PowerPoint Presentation</vt:lpstr>
      <vt:lpstr>Key Advice</vt:lpstr>
      <vt:lpstr>PowerPoint Presentation</vt:lpstr>
      <vt:lpstr>PowerPoint Presentation</vt:lpstr>
      <vt:lpstr>PowerPoint Presentation</vt:lpstr>
      <vt:lpstr>PowerPoint Presentation</vt:lpstr>
      <vt:lpstr>Simulation</vt:lpstr>
      <vt:lpstr>Doctors Mess</vt:lpstr>
      <vt:lpstr>PowerPoint Presentation</vt:lpstr>
      <vt:lpstr>Local Area</vt:lpstr>
      <vt:lpstr>Closing Thoughts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Day in The Life</dc:title>
  <dc:creator>Rikki Winchester</dc:creator>
  <cp:lastModifiedBy>TOMASETTI, Luisa (EAST SUSSEX HEALTHCARE NHS TRUST)</cp:lastModifiedBy>
  <cp:revision>74</cp:revision>
  <dcterms:created xsi:type="dcterms:W3CDTF">2022-09-22T12:35:38Z</dcterms:created>
  <dcterms:modified xsi:type="dcterms:W3CDTF">2022-10-13T08:00:37Z</dcterms:modified>
</cp:coreProperties>
</file>