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6"/>
  </p:notesMasterIdLst>
  <p:handoutMasterIdLst>
    <p:handoutMasterId r:id="rId17"/>
  </p:handoutMasterIdLst>
  <p:sldIdLst>
    <p:sldId id="278" r:id="rId3"/>
    <p:sldId id="294" r:id="rId4"/>
    <p:sldId id="299" r:id="rId5"/>
    <p:sldId id="301" r:id="rId6"/>
    <p:sldId id="309" r:id="rId7"/>
    <p:sldId id="306" r:id="rId8"/>
    <p:sldId id="296" r:id="rId9"/>
    <p:sldId id="303" r:id="rId10"/>
    <p:sldId id="305" r:id="rId11"/>
    <p:sldId id="298" r:id="rId12"/>
    <p:sldId id="295" r:id="rId13"/>
    <p:sldId id="297" r:id="rId14"/>
    <p:sldId id="304" r:id="rId15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1"/>
            <p14:sldId id="309"/>
            <p14:sldId id="306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5070"/>
  </p:normalViewPr>
  <p:slideViewPr>
    <p:cSldViewPr snapToObjects="1">
      <p:cViewPr varScale="1">
        <p:scale>
          <a:sx n="85" d="100"/>
          <a:sy n="85" d="100"/>
        </p:scale>
        <p:origin x="126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29/09/2023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9/29/2023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9/29/2023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9/29/2023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9/29/2023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9/29/2023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.dashora@nhs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inair@nhs.net" TargetMode="External"/><Relationship Id="rId5" Type="http://schemas.openxmlformats.org/officeDocument/2006/relationships/hyperlink" Target="mailto:Geeta.gopal@nhs.net" TargetMode="External"/><Relationship Id="rId4" Type="http://schemas.openxmlformats.org/officeDocument/2006/relationships/hyperlink" Target="mailto:abier.elzein@nhs.n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.sinden2@nhs.net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600" y="3352800"/>
            <a:ext cx="3581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Attendance</a:t>
            </a:r>
            <a:r>
              <a:rPr lang="en-GB" b="1" dirty="0">
                <a:latin typeface="Abadi" panose="020B0604020104020204" pitchFamily="34" charset="0"/>
              </a:rPr>
              <a:t> and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1074419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Frequent reviews with Block Lead</a:t>
            </a:r>
          </a:p>
          <a:p>
            <a:r>
              <a:rPr lang="en-GB" dirty="0"/>
              <a:t>Mandatory</a:t>
            </a:r>
          </a:p>
          <a:p>
            <a:r>
              <a:rPr lang="en-GB" dirty="0"/>
              <a:t>Fortnightly or as requested</a:t>
            </a:r>
          </a:p>
          <a:p>
            <a:r>
              <a:rPr lang="en-GB" dirty="0"/>
              <a:t>Let us know if you are unable </a:t>
            </a:r>
            <a:r>
              <a:rPr lang="en-GB"/>
              <a:t>to attend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324600" cy="4343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Year 3 Lead – Dr Abier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Elzein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(EDGH)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Geoghegan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  <a:r>
              <a:rPr lang="en-GB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Support – Rev Graham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Atfield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:  </a:t>
            </a:r>
          </a:p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     “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</a:rPr>
              <a:t>What do Chaplains Do?”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Mandatory training – PPE, fire training, infection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COVID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https://www.esht.nhs.uk/medical-education/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BSMS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46053"/>
              </p:ext>
            </p:extLst>
          </p:nvPr>
        </p:nvGraphicFramePr>
        <p:xfrm>
          <a:off x="1295400" y="1676398"/>
          <a:ext cx="10198533" cy="472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Conquest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13455" algn="l"/>
                        </a:tabLst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BSMS UG Lead Cross Site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Sam </a:t>
                      </a:r>
                      <a:r>
                        <a:rPr lang="en-GB" sz="1800" dirty="0" err="1">
                          <a:effectLst/>
                        </a:rPr>
                        <a:t>Panthakalam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spanthakalam@nhs.net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248159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5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Anna </a:t>
                      </a:r>
                      <a:r>
                        <a:rPr lang="en-GB" sz="1800" dirty="0" err="1">
                          <a:effectLst/>
                        </a:rPr>
                        <a:t>Cowley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</a:rPr>
                        <a:t>anna.cowley@nhs.net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Umesh </a:t>
                      </a:r>
                      <a:r>
                        <a:rPr lang="en-GB" sz="1800" dirty="0" err="1">
                          <a:effectLst/>
                        </a:rPr>
                        <a:t>Dashora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u.dashora@nhs.net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3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Abier </a:t>
                      </a:r>
                      <a:r>
                        <a:rPr lang="en-GB" sz="1800" dirty="0" err="1">
                          <a:effectLst/>
                        </a:rPr>
                        <a:t>Elzein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hlinkClick r:id="rId4"/>
                        </a:rPr>
                        <a:t>abier.elzein@nhs.net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Geeta Gopalakrishnan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>
                          <a:effectLst/>
                          <a:hlinkClick r:id="rId5"/>
                        </a:rPr>
                        <a:t>Geeta.gopal@nhs.net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Elderly Care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R </a:t>
                      </a:r>
                      <a:r>
                        <a:rPr lang="en-GB" sz="1800" dirty="0" err="1">
                          <a:effectLst/>
                        </a:rPr>
                        <a:t>Nahas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H McIntyre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Stroke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C </a:t>
                      </a:r>
                      <a:r>
                        <a:rPr lang="en-GB" sz="1800" dirty="0" err="1">
                          <a:effectLst/>
                        </a:rPr>
                        <a:t>Biyanwila</a:t>
                      </a:r>
                      <a:r>
                        <a:rPr lang="en-GB" sz="1800" dirty="0">
                          <a:effectLst/>
                        </a:rPr>
                        <a:t> at EDGH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 your week in the Stroke Speciality will be at Eastbourne.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4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Miss Mini Nair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mininair@nhs.net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59374"/>
              </p:ext>
            </p:extLst>
          </p:nvPr>
        </p:nvGraphicFramePr>
        <p:xfrm>
          <a:off x="1447800" y="1219190"/>
          <a:ext cx="9982199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3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Department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Site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Email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Fellows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C1803C-AD95-E475-CF23-87DF947A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21369"/>
              </p:ext>
            </p:extLst>
          </p:nvPr>
        </p:nvGraphicFramePr>
        <p:xfrm>
          <a:off x="1447799" y="1828800"/>
          <a:ext cx="9982199" cy="3781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963">
                  <a:extLst>
                    <a:ext uri="{9D8B030D-6E8A-4147-A177-3AD203B41FA5}">
                      <a16:colId xmlns:a16="http://schemas.microsoft.com/office/drawing/2014/main" val="1973307697"/>
                    </a:ext>
                  </a:extLst>
                </a:gridCol>
                <a:gridCol w="2596526">
                  <a:extLst>
                    <a:ext uri="{9D8B030D-6E8A-4147-A177-3AD203B41FA5}">
                      <a16:colId xmlns:a16="http://schemas.microsoft.com/office/drawing/2014/main" val="3792121872"/>
                    </a:ext>
                  </a:extLst>
                </a:gridCol>
                <a:gridCol w="1288646">
                  <a:extLst>
                    <a:ext uri="{9D8B030D-6E8A-4147-A177-3AD203B41FA5}">
                      <a16:colId xmlns:a16="http://schemas.microsoft.com/office/drawing/2014/main" val="4214082817"/>
                    </a:ext>
                  </a:extLst>
                </a:gridCol>
                <a:gridCol w="3135064">
                  <a:extLst>
                    <a:ext uri="{9D8B030D-6E8A-4147-A177-3AD203B41FA5}">
                      <a16:colId xmlns:a16="http://schemas.microsoft.com/office/drawing/2014/main" val="3068978851"/>
                    </a:ext>
                  </a:extLst>
                </a:gridCol>
              </a:tblGrid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Dr Khalid M A Ahmed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Acute Medicine/SDEC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k.ahmed8@nhs.net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425403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Afshan Akhtar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Surgery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afshan.akhtar@nhs.net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817490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Muhammad Chaudhry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Surgery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muhammad.chaudhry16@nhs.net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5906072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Iye Enwuchola (Anthonette)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Emergency Medicine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a.enwuchola@nhs.net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87236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Hannah Jawwad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Emergency Medicine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hannah.jawwad@nhs.net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6982302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Harriett Johnson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Rheumatology/Simulation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harriett.johnson1@nhs.net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167691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Rahul Karuppannan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Emergency Medicine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r.karuppannan@nhs.net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9067379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Tanzia Latifi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Emergency Medicine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t.latifi@nhs.net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5172307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Dua Malik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Acute Medicine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duaahmed.malik@nhs.net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824318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Isabel Rimmer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Palliative Medicine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isabel.rimmer@nhs.net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049206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Tahani Shanta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Acute Medicine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tahani.shanta@nhs.net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376906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Rebecca E A Sinden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Palliative Medicine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sng" strike="noStrike">
                          <a:effectLst/>
                          <a:hlinkClick r:id="rId2"/>
                        </a:rPr>
                        <a:t>rebecca.sinden2@nhs.net</a:t>
                      </a:r>
                      <a:endParaRPr lang="en-GB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997892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Krishna Tavrawala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Emergency Medicine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krishna.tavrawala@nhs.net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3101611"/>
                  </a:ext>
                </a:extLst>
              </a:tr>
              <a:tr h="2512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Teena Thomas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Acute Medicine/SDEC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Conquest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teena.thomas14@nhs.net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732239"/>
                  </a:ext>
                </a:extLst>
              </a:tr>
              <a:tr h="2638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Dr Stephanie Ketley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Emergency Medicine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EDGH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stephanie.ketley1@nhs.net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579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mannequins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CBD practice week</a:t>
            </a:r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5989320" cy="4876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Departmental teaching/MDTs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Phlebotomy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   (Tues &amp; Thurs)</a:t>
            </a: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74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(see the “My Learning Review” form)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707</Words>
  <Application>Microsoft Office PowerPoint</Application>
  <PresentationFormat>Widescreen</PresentationFormat>
  <Paragraphs>187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Medical Students’ Induction   </vt:lpstr>
      <vt:lpstr>PowerPoint Presentation</vt:lpstr>
      <vt:lpstr>BSMS Student Leads</vt:lpstr>
      <vt:lpstr>Educational Fellows </vt:lpstr>
      <vt:lpstr>Meeting your learning requirements:</vt:lpstr>
      <vt:lpstr>Structured Teaching </vt:lpstr>
      <vt:lpstr>Pastoral Support </vt:lpstr>
      <vt:lpstr>ASK  and  TELL</vt:lpstr>
      <vt:lpstr>Attendance and Review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178</cp:revision>
  <cp:lastPrinted>2020-08-28T13:05:44Z</cp:lastPrinted>
  <dcterms:created xsi:type="dcterms:W3CDTF">2015-07-22T19:01:17Z</dcterms:created>
  <dcterms:modified xsi:type="dcterms:W3CDTF">2023-09-29T13:58:35Z</dcterms:modified>
</cp:coreProperties>
</file>