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0" r:id="rId1"/>
  </p:sldMasterIdLst>
  <p:sldIdLst>
    <p:sldId id="260" r:id="rId2"/>
    <p:sldId id="262" r:id="rId3"/>
    <p:sldId id="263" r:id="rId4"/>
    <p:sldId id="265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8" d="100"/>
          <a:sy n="38" d="100"/>
        </p:scale>
        <p:origin x="84" y="17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43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90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91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716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9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39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861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47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2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5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03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83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190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989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060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2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64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A3A62BC-6782-4525-80CB-6BD3B37783AE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001A9FF-9BF9-4B6F-9319-0B650DBA59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47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  <p:sldLayoutId id="2147483924" r:id="rId14"/>
    <p:sldLayoutId id="2147483925" r:id="rId15"/>
    <p:sldLayoutId id="2147483926" r:id="rId16"/>
    <p:sldLayoutId id="214748392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566333"/>
            <a:ext cx="8825658" cy="2677648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KCL 5</a:t>
            </a:r>
            <a:r>
              <a:rPr lang="en-GB" baseline="30000" dirty="0">
                <a:solidFill>
                  <a:schemeClr val="bg1"/>
                </a:solidFill>
              </a:rPr>
              <a:t>th</a:t>
            </a:r>
            <a:r>
              <a:rPr lang="en-GB" dirty="0">
                <a:solidFill>
                  <a:schemeClr val="bg1"/>
                </a:solidFill>
              </a:rPr>
              <a:t> year LTC Programme Block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Salwa Owasil, Education fellow, king’s </a:t>
            </a:r>
            <a:r>
              <a:rPr lang="en-GB" dirty="0" err="1"/>
              <a:t>ltc</a:t>
            </a:r>
            <a:r>
              <a:rPr lang="en-GB" dirty="0"/>
              <a:t> lead</a:t>
            </a:r>
          </a:p>
          <a:p>
            <a:r>
              <a:rPr lang="en-GB" b="1" dirty="0"/>
              <a:t>Consultant block lead: Dr R </a:t>
            </a:r>
            <a:r>
              <a:rPr lang="en-GB" b="1" dirty="0" err="1"/>
              <a:t>Nahas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5786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884768"/>
            <a:ext cx="8761413" cy="706964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Teaching with Dr </a:t>
            </a:r>
            <a:r>
              <a:rPr lang="en-GB" b="1" dirty="0" err="1">
                <a:solidFill>
                  <a:schemeClr val="bg1"/>
                </a:solidFill>
              </a:rPr>
              <a:t>Nahas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54" y="2133600"/>
            <a:ext cx="11379946" cy="4724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600" b="1" dirty="0"/>
              <a:t>Mandatory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b="1" dirty="0"/>
              <a:t>Every Thursday afternoon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19420"/>
              </p:ext>
            </p:extLst>
          </p:nvPr>
        </p:nvGraphicFramePr>
        <p:xfrm>
          <a:off x="1912522" y="3093796"/>
          <a:ext cx="8128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003648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376371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Date/Time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Topic/Facilitator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34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17</a:t>
                      </a:r>
                      <a:r>
                        <a:rPr lang="en-GB" sz="1600" b="1" baseline="30000" dirty="0"/>
                        <a:t>th</a:t>
                      </a:r>
                      <a:r>
                        <a:rPr lang="en-GB" sz="1600" b="1" baseline="0" dirty="0"/>
                        <a:t> Oct </a:t>
                      </a:r>
                      <a:r>
                        <a:rPr lang="en-GB" sz="1200" b="0" baseline="0" dirty="0"/>
                        <a:t>4-5pm Duncan House 1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Frailty/Dr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Nahas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341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24</a:t>
                      </a:r>
                      <a:r>
                        <a:rPr lang="en-GB" sz="1600" b="1" baseline="30000" dirty="0"/>
                        <a:t>th</a:t>
                      </a:r>
                      <a:r>
                        <a:rPr lang="en-GB" sz="1600" b="1" baseline="0" dirty="0"/>
                        <a:t> Oct</a:t>
                      </a:r>
                      <a:r>
                        <a:rPr lang="en-GB" sz="1600" dirty="0"/>
                        <a:t> </a:t>
                      </a:r>
                      <a:r>
                        <a:rPr lang="en-GB" sz="1200" dirty="0"/>
                        <a:t>3-4pm Duncan House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Prescribing Practice/Dr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</a:rPr>
                        <a:t>Nahas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5525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baseline="0" dirty="0"/>
                        <a:t>31</a:t>
                      </a:r>
                      <a:r>
                        <a:rPr lang="en-GB" sz="1600" b="1" baseline="30000" dirty="0"/>
                        <a:t>st</a:t>
                      </a:r>
                      <a:r>
                        <a:rPr lang="en-GB" sz="1600" b="1" baseline="0" dirty="0"/>
                        <a:t> Oct </a:t>
                      </a:r>
                      <a:r>
                        <a:rPr lang="en-GB" sz="1200" b="0" baseline="0" dirty="0"/>
                        <a:t>3-4pm JC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Rheumatoid arthritis/Dr</a:t>
                      </a:r>
                      <a:r>
                        <a:rPr lang="en-GB" sz="1600" baseline="0" dirty="0"/>
                        <a:t> </a:t>
                      </a:r>
                      <a:r>
                        <a:rPr lang="en-GB" sz="1600" baseline="0"/>
                        <a:t>Salwa Owasil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977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baseline="0" dirty="0"/>
                        <a:t>7</a:t>
                      </a:r>
                      <a:r>
                        <a:rPr lang="en-GB" sz="1600" b="1" baseline="30000" dirty="0"/>
                        <a:t>th</a:t>
                      </a:r>
                      <a:r>
                        <a:rPr lang="en-GB" sz="1600" b="1" baseline="0" dirty="0"/>
                        <a:t> Nov</a:t>
                      </a:r>
                      <a:r>
                        <a:rPr lang="en-GB" sz="1600" b="0" baseline="0" dirty="0"/>
                        <a:t> </a:t>
                      </a:r>
                      <a:r>
                        <a:rPr lang="en-GB" sz="1200" b="0" baseline="0" dirty="0"/>
                        <a:t>3-4pm JC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Prescribing practice/Dr </a:t>
                      </a:r>
                      <a:r>
                        <a:rPr lang="en-GB" sz="1600" dirty="0" err="1"/>
                        <a:t>Nahas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204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14</a:t>
                      </a:r>
                      <a:r>
                        <a:rPr lang="en-GB" sz="1600" b="1" baseline="30000" dirty="0"/>
                        <a:t>th</a:t>
                      </a:r>
                      <a:r>
                        <a:rPr lang="en-GB" sz="1600" b="1" dirty="0"/>
                        <a:t> Nov </a:t>
                      </a:r>
                      <a:r>
                        <a:rPr lang="en-GB" sz="1200" b="0" dirty="0"/>
                        <a:t>3-4pm</a:t>
                      </a:r>
                      <a:r>
                        <a:rPr lang="en-GB" sz="1200" b="0" baseline="0" dirty="0"/>
                        <a:t> Seminar Room 3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Parkinson’s</a:t>
                      </a:r>
                      <a:r>
                        <a:rPr lang="en-GB" sz="1600" baseline="0" dirty="0"/>
                        <a:t> disease</a:t>
                      </a:r>
                      <a:r>
                        <a:rPr lang="en-GB" sz="1600" dirty="0"/>
                        <a:t>/Dr</a:t>
                      </a:r>
                      <a:r>
                        <a:rPr lang="en-GB" sz="1600" baseline="0" dirty="0"/>
                        <a:t> </a:t>
                      </a:r>
                      <a:r>
                        <a:rPr lang="en-GB" sz="1600" baseline="0" dirty="0" err="1"/>
                        <a:t>Nahas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68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21</a:t>
                      </a:r>
                      <a:r>
                        <a:rPr lang="en-GB" sz="1600" b="1" baseline="30000" dirty="0"/>
                        <a:t>st</a:t>
                      </a:r>
                      <a:r>
                        <a:rPr lang="en-GB" sz="1600" b="1" dirty="0"/>
                        <a:t> Nov </a:t>
                      </a:r>
                      <a:r>
                        <a:rPr lang="en-GB" sz="1200" b="0" dirty="0"/>
                        <a:t>4:30-5:30 Lecture theatre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COPD/Dr </a:t>
                      </a:r>
                      <a:r>
                        <a:rPr lang="en-GB" sz="1600" dirty="0" err="1"/>
                        <a:t>Rukudzo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Msindo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2706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baseline="0" dirty="0"/>
                        <a:t>28</a:t>
                      </a:r>
                      <a:r>
                        <a:rPr lang="en-GB" sz="1600" b="1" baseline="30000" dirty="0"/>
                        <a:t>th</a:t>
                      </a:r>
                      <a:r>
                        <a:rPr lang="en-GB" sz="1600" b="1" baseline="0" dirty="0"/>
                        <a:t> Nov </a:t>
                      </a:r>
                      <a:r>
                        <a:rPr lang="en-GB" sz="1200" b="0" baseline="0" dirty="0"/>
                        <a:t>4-5pm Duncan House 1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Diabetes/Ed</a:t>
                      </a:r>
                      <a:r>
                        <a:rPr lang="en-GB" sz="1600" baseline="0" dirty="0"/>
                        <a:t> Fellow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405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baseline="0" dirty="0"/>
                        <a:t>5</a:t>
                      </a:r>
                      <a:r>
                        <a:rPr lang="en-GB" sz="1600" b="1" baseline="30000" dirty="0"/>
                        <a:t>th</a:t>
                      </a:r>
                      <a:r>
                        <a:rPr lang="en-GB" sz="1600" b="1" baseline="0" dirty="0"/>
                        <a:t> Dec </a:t>
                      </a:r>
                      <a:r>
                        <a:rPr lang="en-GB" sz="1200" b="0" baseline="0" dirty="0"/>
                        <a:t>3-4pm Duncan House 1</a:t>
                      </a:r>
                      <a:endParaRPr lang="en-GB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Osteoporosis/Dr </a:t>
                      </a:r>
                      <a:r>
                        <a:rPr lang="en-GB" sz="1600" dirty="0" err="1"/>
                        <a:t>Nahas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448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9582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299" y="896621"/>
            <a:ext cx="10058400" cy="848360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Tutorials/revision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3215"/>
            <a:ext cx="11440161" cy="4673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600" b="1" dirty="0"/>
              <a:t>Every Thursday afternoon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b="1" dirty="0"/>
              <a:t>Guided by YOU! (Topics, MCQ revision sessions, OSCE practice)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b="1" dirty="0"/>
              <a:t>Please have a think and let me know on the </a:t>
            </a:r>
            <a:r>
              <a:rPr lang="en-GB" sz="1600" b="1" dirty="0" err="1"/>
              <a:t>Whatsapp</a:t>
            </a:r>
            <a:r>
              <a:rPr lang="en-GB" sz="1600" b="1" dirty="0"/>
              <a:t> </a:t>
            </a:r>
            <a:r>
              <a:rPr lang="en-GB" sz="1600" b="1" dirty="0" err="1"/>
              <a:t>gc</a:t>
            </a:r>
            <a:r>
              <a:rPr lang="en-GB" sz="1600" b="1" dirty="0"/>
              <a:t> what you’d like to do each week 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921185"/>
              </p:ext>
            </p:extLst>
          </p:nvPr>
        </p:nvGraphicFramePr>
        <p:xfrm>
          <a:off x="2652929" y="3292575"/>
          <a:ext cx="7559706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9902">
                  <a:extLst>
                    <a:ext uri="{9D8B030D-6E8A-4147-A177-3AD203B41FA5}">
                      <a16:colId xmlns:a16="http://schemas.microsoft.com/office/drawing/2014/main" val="1363782295"/>
                    </a:ext>
                  </a:extLst>
                </a:gridCol>
                <a:gridCol w="2519902">
                  <a:extLst>
                    <a:ext uri="{9D8B030D-6E8A-4147-A177-3AD203B41FA5}">
                      <a16:colId xmlns:a16="http://schemas.microsoft.com/office/drawing/2014/main" val="2418405382"/>
                    </a:ext>
                  </a:extLst>
                </a:gridCol>
                <a:gridCol w="2519902">
                  <a:extLst>
                    <a:ext uri="{9D8B030D-6E8A-4147-A177-3AD203B41FA5}">
                      <a16:colId xmlns:a16="http://schemas.microsoft.com/office/drawing/2014/main" val="1431878852"/>
                    </a:ext>
                  </a:extLst>
                </a:gridCol>
              </a:tblGrid>
              <a:tr h="34145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Time/Location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19693"/>
                  </a:ext>
                </a:extLst>
              </a:tr>
              <a:tr h="483721">
                <a:tc>
                  <a:txBody>
                    <a:bodyPr/>
                    <a:lstStyle/>
                    <a:p>
                      <a:r>
                        <a:rPr lang="en-GB" sz="1400" b="1" dirty="0"/>
                        <a:t>17</a:t>
                      </a:r>
                      <a:r>
                        <a:rPr lang="en-GB" sz="1400" b="1" baseline="30000" dirty="0"/>
                        <a:t>th</a:t>
                      </a:r>
                      <a:r>
                        <a:rPr lang="en-GB" sz="1400" b="1" baseline="0" dirty="0"/>
                        <a:t> Oct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/>
                        <a:t>2- 3:30pm, Clinical Education room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723654"/>
                  </a:ext>
                </a:extLst>
              </a:tr>
              <a:tr h="293681">
                <a:tc>
                  <a:txBody>
                    <a:bodyPr/>
                    <a:lstStyle/>
                    <a:p>
                      <a:r>
                        <a:rPr lang="en-GB" sz="1400" b="1" baseline="0" dirty="0"/>
                        <a:t>24</a:t>
                      </a:r>
                      <a:r>
                        <a:rPr lang="en-GB" sz="1400" b="1" baseline="30000" dirty="0"/>
                        <a:t>th</a:t>
                      </a:r>
                      <a:r>
                        <a:rPr lang="en-GB" sz="1400" b="1" baseline="0" dirty="0"/>
                        <a:t> Oct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aseline="0" dirty="0"/>
                        <a:t>4-5pm, Duncan House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593535"/>
                  </a:ext>
                </a:extLst>
              </a:tr>
              <a:tr h="293681">
                <a:tc>
                  <a:txBody>
                    <a:bodyPr/>
                    <a:lstStyle/>
                    <a:p>
                      <a:r>
                        <a:rPr lang="en-GB" sz="1400" b="1" baseline="0" dirty="0"/>
                        <a:t>31</a:t>
                      </a:r>
                      <a:r>
                        <a:rPr lang="en-GB" sz="1400" b="1" baseline="30000" dirty="0"/>
                        <a:t>st</a:t>
                      </a:r>
                      <a:r>
                        <a:rPr lang="en-GB" sz="1400" b="1" baseline="0" dirty="0"/>
                        <a:t> </a:t>
                      </a:r>
                      <a:r>
                        <a:rPr lang="en-GB" sz="1400" b="1" dirty="0"/>
                        <a:t>Oct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1:45-2:45pm</a:t>
                      </a:r>
                      <a:r>
                        <a:rPr lang="en-GB" sz="1400" baseline="0" dirty="0"/>
                        <a:t> DH1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035657"/>
                  </a:ext>
                </a:extLst>
              </a:tr>
              <a:tr h="293681">
                <a:tc>
                  <a:txBody>
                    <a:bodyPr/>
                    <a:lstStyle/>
                    <a:p>
                      <a:r>
                        <a:rPr lang="en-GB" sz="1400" b="1" baseline="0" dirty="0"/>
                        <a:t>7</a:t>
                      </a:r>
                      <a:r>
                        <a:rPr lang="en-GB" sz="1400" b="1" baseline="30000" dirty="0"/>
                        <a:t>th</a:t>
                      </a:r>
                      <a:r>
                        <a:rPr lang="en-GB" sz="1400" b="1" baseline="0" dirty="0"/>
                        <a:t> Nov 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4-5pm, Sarah Hampson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Rm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679210"/>
                  </a:ext>
                </a:extLst>
              </a:tr>
              <a:tr h="293681">
                <a:tc>
                  <a:txBody>
                    <a:bodyPr/>
                    <a:lstStyle/>
                    <a:p>
                      <a:r>
                        <a:rPr lang="en-GB" sz="1400" b="1" dirty="0"/>
                        <a:t>14</a:t>
                      </a:r>
                      <a:r>
                        <a:rPr lang="en-GB" sz="1400" b="1" baseline="30000" dirty="0"/>
                        <a:t>th</a:t>
                      </a:r>
                      <a:r>
                        <a:rPr lang="en-GB" sz="1400" b="1" baseline="0" dirty="0"/>
                        <a:t> </a:t>
                      </a:r>
                      <a:r>
                        <a:rPr lang="en-GB" sz="1400" b="1" dirty="0"/>
                        <a:t>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4-5pm, Seminar Rm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649184"/>
                  </a:ext>
                </a:extLst>
              </a:tr>
              <a:tr h="29368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FF0000"/>
                          </a:solidFill>
                        </a:rPr>
                        <a:t>21st Nov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SIMUALTION</a:t>
                      </a:r>
                      <a:r>
                        <a:rPr lang="en-GB" sz="1400" baseline="0" dirty="0">
                          <a:solidFill>
                            <a:srgbClr val="FF0000"/>
                          </a:solidFill>
                        </a:rPr>
                        <a:t> 8:30-12:30pm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rgbClr val="FF0000"/>
                          </a:solidFill>
                        </a:rPr>
                        <a:t>SIM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806875"/>
                  </a:ext>
                </a:extLst>
              </a:tr>
              <a:tr h="483721">
                <a:tc>
                  <a:txBody>
                    <a:bodyPr/>
                    <a:lstStyle/>
                    <a:p>
                      <a:r>
                        <a:rPr lang="en-GB" sz="1400" b="1" dirty="0"/>
                        <a:t>28</a:t>
                      </a:r>
                      <a:r>
                        <a:rPr lang="en-GB" sz="1400" b="1" baseline="30000" dirty="0"/>
                        <a:t>th</a:t>
                      </a:r>
                      <a:r>
                        <a:rPr lang="en-GB" sz="1400" b="1" baseline="0" dirty="0"/>
                        <a:t> 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2-3pm</a:t>
                      </a:r>
                      <a:r>
                        <a:rPr lang="en-GB" sz="1400" baseline="0" dirty="0"/>
                        <a:t>, Clinical Education Rm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881364"/>
                  </a:ext>
                </a:extLst>
              </a:tr>
              <a:tr h="483721">
                <a:tc>
                  <a:txBody>
                    <a:bodyPr/>
                    <a:lstStyle/>
                    <a:p>
                      <a:r>
                        <a:rPr lang="en-GB" sz="1400" b="1" baseline="0" dirty="0"/>
                        <a:t>5</a:t>
                      </a:r>
                      <a:r>
                        <a:rPr lang="en-GB" sz="1400" b="1" baseline="30000" dirty="0"/>
                        <a:t>th</a:t>
                      </a:r>
                      <a:r>
                        <a:rPr lang="en-GB" sz="1400" b="1" baseline="0" dirty="0"/>
                        <a:t> Dec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2- 3</a:t>
                      </a:r>
                      <a:r>
                        <a:rPr lang="en-GB" sz="1400" baseline="0" dirty="0"/>
                        <a:t> </a:t>
                      </a:r>
                      <a:r>
                        <a:rPr lang="en-GB" sz="1400" dirty="0"/>
                        <a:t>pm, Clinical Education 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862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31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Bedside teaching TBC…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428" y="2054860"/>
            <a:ext cx="8761412" cy="3416300"/>
          </a:xfrm>
        </p:spPr>
        <p:txBody>
          <a:bodyPr/>
          <a:lstStyle/>
          <a:p>
            <a:r>
              <a:rPr lang="en-GB" dirty="0"/>
              <a:t>To be confirmed</a:t>
            </a:r>
          </a:p>
          <a:p>
            <a:r>
              <a:rPr lang="en-GB" dirty="0"/>
              <a:t>If hopefully goes ahead, will be </a:t>
            </a:r>
            <a:r>
              <a:rPr lang="en-GB" b="1" dirty="0"/>
              <a:t>Tuesday afternoons from 2pm </a:t>
            </a:r>
          </a:p>
          <a:p>
            <a:r>
              <a:rPr lang="en-GB" b="1" dirty="0"/>
              <a:t>Look out for messages on the </a:t>
            </a:r>
            <a:r>
              <a:rPr lang="en-GB" b="1" dirty="0" err="1"/>
              <a:t>Whatsapp</a:t>
            </a:r>
            <a:r>
              <a:rPr lang="en-GB" b="1" dirty="0"/>
              <a:t> group chat!</a:t>
            </a:r>
          </a:p>
        </p:txBody>
      </p:sp>
      <p:pic>
        <p:nvPicPr>
          <p:cNvPr id="5" name="Picture 2" descr="Quick Teaching Tip: Bedside Teaching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63" y="4621876"/>
            <a:ext cx="3572729" cy="2009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946205"/>
              </p:ext>
            </p:extLst>
          </p:nvPr>
        </p:nvGraphicFramePr>
        <p:xfrm>
          <a:off x="1147687" y="3476269"/>
          <a:ext cx="6014718" cy="302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894">
                  <a:extLst>
                    <a:ext uri="{9D8B030D-6E8A-4147-A177-3AD203B41FA5}">
                      <a16:colId xmlns:a16="http://schemas.microsoft.com/office/drawing/2014/main" val="4022334377"/>
                    </a:ext>
                  </a:extLst>
                </a:gridCol>
                <a:gridCol w="2340894">
                  <a:extLst>
                    <a:ext uri="{9D8B030D-6E8A-4147-A177-3AD203B41FA5}">
                      <a16:colId xmlns:a16="http://schemas.microsoft.com/office/drawing/2014/main" val="2400647690"/>
                    </a:ext>
                  </a:extLst>
                </a:gridCol>
                <a:gridCol w="1332930">
                  <a:extLst>
                    <a:ext uri="{9D8B030D-6E8A-4147-A177-3AD203B41FA5}">
                      <a16:colId xmlns:a16="http://schemas.microsoft.com/office/drawing/2014/main" val="3275579665"/>
                    </a:ext>
                  </a:extLst>
                </a:gridCol>
              </a:tblGrid>
              <a:tr h="280767">
                <a:tc>
                  <a:txBody>
                    <a:bodyPr/>
                    <a:lstStyle/>
                    <a:p>
                      <a:r>
                        <a:rPr lang="en-GB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Facilitator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296707"/>
                  </a:ext>
                </a:extLst>
              </a:tr>
              <a:tr h="644824">
                <a:tc>
                  <a:txBody>
                    <a:bodyPr/>
                    <a:lstStyle/>
                    <a:p>
                      <a:r>
                        <a:rPr lang="en-GB" sz="1600" dirty="0"/>
                        <a:t>15/10/24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Aparna</a:t>
                      </a:r>
                      <a:r>
                        <a:rPr lang="en-GB" sz="1600" dirty="0"/>
                        <a:t>/Louisa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Jevington</a:t>
                      </a:r>
                      <a:r>
                        <a:rPr lang="en-GB" sz="1600" baseline="0" dirty="0"/>
                        <a:t> (Rheum)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65847"/>
                  </a:ext>
                </a:extLst>
              </a:tr>
              <a:tr h="280767">
                <a:tc>
                  <a:txBody>
                    <a:bodyPr/>
                    <a:lstStyle/>
                    <a:p>
                      <a:r>
                        <a:rPr lang="en-GB" sz="1600" dirty="0"/>
                        <a:t>22/10/24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580483"/>
                  </a:ext>
                </a:extLst>
              </a:tr>
              <a:tr h="280767">
                <a:tc>
                  <a:txBody>
                    <a:bodyPr/>
                    <a:lstStyle/>
                    <a:p>
                      <a:r>
                        <a:rPr lang="en-GB" sz="1600" dirty="0"/>
                        <a:t>29/10/24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165717"/>
                  </a:ext>
                </a:extLst>
              </a:tr>
              <a:tr h="280767">
                <a:tc>
                  <a:txBody>
                    <a:bodyPr/>
                    <a:lstStyle/>
                    <a:p>
                      <a:r>
                        <a:rPr lang="en-GB" sz="1600" dirty="0"/>
                        <a:t>5/11/24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711849"/>
                  </a:ext>
                </a:extLst>
              </a:tr>
              <a:tr h="280767">
                <a:tc>
                  <a:txBody>
                    <a:bodyPr/>
                    <a:lstStyle/>
                    <a:p>
                      <a:r>
                        <a:rPr lang="en-GB" sz="1600" dirty="0"/>
                        <a:t>12/11/24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478687"/>
                  </a:ext>
                </a:extLst>
              </a:tr>
              <a:tr h="280767">
                <a:tc>
                  <a:txBody>
                    <a:bodyPr/>
                    <a:lstStyle/>
                    <a:p>
                      <a:r>
                        <a:rPr lang="en-GB" sz="1600" dirty="0"/>
                        <a:t>19/11/24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996469"/>
                  </a:ext>
                </a:extLst>
              </a:tr>
              <a:tr h="280767">
                <a:tc>
                  <a:txBody>
                    <a:bodyPr/>
                    <a:lstStyle/>
                    <a:p>
                      <a:r>
                        <a:rPr lang="en-GB" sz="1600" dirty="0"/>
                        <a:t>26/11/24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TBC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362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7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Simulation!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Thursday 21</a:t>
            </a:r>
            <a:r>
              <a:rPr lang="en-GB" baseline="30000" dirty="0">
                <a:solidFill>
                  <a:srgbClr val="FF0000"/>
                </a:solidFill>
              </a:rPr>
              <a:t>st</a:t>
            </a:r>
            <a:r>
              <a:rPr lang="en-GB" dirty="0">
                <a:solidFill>
                  <a:srgbClr val="FF0000"/>
                </a:solidFill>
              </a:rPr>
              <a:t> November </a:t>
            </a:r>
            <a:r>
              <a:rPr lang="en-GB" b="1" dirty="0">
                <a:solidFill>
                  <a:srgbClr val="FF0000"/>
                </a:solidFill>
              </a:rPr>
              <a:t>8:30-12:30pm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Simulation suite in Education Centre</a:t>
            </a:r>
          </a:p>
          <a:p>
            <a:r>
              <a:rPr lang="en-GB" b="1" i="1" dirty="0"/>
              <a:t>Not an assessment, purely for learning!</a:t>
            </a:r>
          </a:p>
          <a:p>
            <a:endParaRPr lang="en-GB" dirty="0"/>
          </a:p>
        </p:txBody>
      </p:sp>
      <p:pic>
        <p:nvPicPr>
          <p:cNvPr id="3074" name="Picture 2" descr="Home: Northwestern Simulation : Feinberg School of Medicin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054" y="3639105"/>
            <a:ext cx="5238750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044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1290</TotalTime>
  <Words>294</Words>
  <Application>Microsoft Office PowerPoint</Application>
  <PresentationFormat>Widescreen</PresentationFormat>
  <Paragraphs>80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Ion Boardroom</vt:lpstr>
      <vt:lpstr>KCL 5th year LTC Programme Block 7</vt:lpstr>
      <vt:lpstr>Teaching with Dr Nahas</vt:lpstr>
      <vt:lpstr>Tutorials/revision sessions</vt:lpstr>
      <vt:lpstr>Bedside teaching TBC…</vt:lpstr>
      <vt:lpstr>Simulation!</vt:lpstr>
    </vt:vector>
  </TitlesOfParts>
  <Company>East Sussex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KCL 5th  year LTC Programme</dc:title>
  <dc:creator>Owasil Salwa (East Sussex Healthcare)</dc:creator>
  <cp:lastModifiedBy>GEOGHEGAN, Angela (EAST SUSSEX HEALTHCARE NHS TRUST)</cp:lastModifiedBy>
  <cp:revision>134</cp:revision>
  <dcterms:created xsi:type="dcterms:W3CDTF">2024-08-13T08:47:06Z</dcterms:created>
  <dcterms:modified xsi:type="dcterms:W3CDTF">2024-10-11T14:27:45Z</dcterms:modified>
</cp:coreProperties>
</file>