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93" r:id="rId4"/>
    <p:sldId id="260" r:id="rId5"/>
    <p:sldId id="257" r:id="rId6"/>
    <p:sldId id="258" r:id="rId7"/>
    <p:sldId id="277" r:id="rId8"/>
    <p:sldId id="289" r:id="rId9"/>
    <p:sldId id="278" r:id="rId10"/>
    <p:sldId id="272" r:id="rId11"/>
    <p:sldId id="269" r:id="rId12"/>
    <p:sldId id="279" r:id="rId13"/>
    <p:sldId id="283" r:id="rId14"/>
    <p:sldId id="280" r:id="rId15"/>
    <p:sldId id="281" r:id="rId16"/>
    <p:sldId id="282" r:id="rId17"/>
    <p:sldId id="284" r:id="rId18"/>
    <p:sldId id="285" r:id="rId19"/>
    <p:sldId id="286" r:id="rId20"/>
    <p:sldId id="287" r:id="rId21"/>
    <p:sldId id="273" r:id="rId22"/>
    <p:sldId id="274" r:id="rId23"/>
    <p:sldId id="261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3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27.svg"/><Relationship Id="rId2" Type="http://schemas.openxmlformats.org/officeDocument/2006/relationships/image" Target="../media/image40.png"/><Relationship Id="rId1" Type="http://schemas.openxmlformats.org/officeDocument/2006/relationships/hyperlink" Target="https://learninghub.nhs.uk/Resource/35682/Item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hyperlink" Target="https://learninghub.nhs.uk/Resource/35682/Item" TargetMode="External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0598B-9D6C-43A3-AC87-4300D35807B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CA43042-6E3E-4675-9144-46D160F41DB1}">
      <dgm:prSet/>
      <dgm:spPr/>
      <dgm:t>
        <a:bodyPr/>
        <a:lstStyle/>
        <a:p>
          <a:r>
            <a:rPr lang="en-GB" dirty="0"/>
            <a:t>Professional development programme Pilot project in UK</a:t>
          </a:r>
          <a:endParaRPr lang="en-US" dirty="0"/>
        </a:p>
      </dgm:t>
    </dgm:pt>
    <dgm:pt modelId="{A3FE15CB-F188-4225-8414-DB983E4B09CF}" type="parTrans" cxnId="{4E620DC3-6615-459D-8D0F-8B8DCFC0A6D2}">
      <dgm:prSet/>
      <dgm:spPr/>
      <dgm:t>
        <a:bodyPr/>
        <a:lstStyle/>
        <a:p>
          <a:endParaRPr lang="en-US"/>
        </a:p>
      </dgm:t>
    </dgm:pt>
    <dgm:pt modelId="{CDD1DBB4-5C28-49F4-8F49-2158BF9D3CE4}" type="sibTrans" cxnId="{4E620DC3-6615-459D-8D0F-8B8DCFC0A6D2}">
      <dgm:prSet/>
      <dgm:spPr/>
      <dgm:t>
        <a:bodyPr/>
        <a:lstStyle/>
        <a:p>
          <a:endParaRPr lang="en-US"/>
        </a:p>
      </dgm:t>
    </dgm:pt>
    <dgm:pt modelId="{0D9CCBB8-347B-427C-8509-EB0FB55F4FD0}">
      <dgm:prSet/>
      <dgm:spPr/>
      <dgm:t>
        <a:bodyPr/>
        <a:lstStyle/>
        <a:p>
          <a:r>
            <a:rPr lang="en-GB"/>
            <a:t>Generalist development programme</a:t>
          </a:r>
          <a:endParaRPr lang="en-US"/>
        </a:p>
      </dgm:t>
    </dgm:pt>
    <dgm:pt modelId="{5F551439-DF6C-4731-9BA2-F931D2A7258C}" type="parTrans" cxnId="{950855FD-0D75-4E48-A536-7D7C8D2920BE}">
      <dgm:prSet/>
      <dgm:spPr/>
      <dgm:t>
        <a:bodyPr/>
        <a:lstStyle/>
        <a:p>
          <a:endParaRPr lang="en-US"/>
        </a:p>
      </dgm:t>
    </dgm:pt>
    <dgm:pt modelId="{0F7768D4-13FC-4EFA-82FB-79D394250A0A}" type="sibTrans" cxnId="{950855FD-0D75-4E48-A536-7D7C8D2920BE}">
      <dgm:prSet/>
      <dgm:spPr/>
      <dgm:t>
        <a:bodyPr/>
        <a:lstStyle/>
        <a:p>
          <a:endParaRPr lang="en-US"/>
        </a:p>
      </dgm:t>
    </dgm:pt>
    <dgm:pt modelId="{9B7EB632-99C2-4002-BF19-B4F608F7B3D1}">
      <dgm:prSet/>
      <dgm:spPr/>
      <dgm:t>
        <a:bodyPr/>
        <a:lstStyle/>
        <a:p>
          <a:r>
            <a:rPr lang="en-GB"/>
            <a:t>Can help in specialist job applications</a:t>
          </a:r>
          <a:endParaRPr lang="en-US"/>
        </a:p>
      </dgm:t>
    </dgm:pt>
    <dgm:pt modelId="{77DB454C-DDD3-4272-9AB0-A6DC1F98BBE6}" type="parTrans" cxnId="{D7730E06-ED91-473F-A736-C056E89C5DFE}">
      <dgm:prSet/>
      <dgm:spPr/>
      <dgm:t>
        <a:bodyPr/>
        <a:lstStyle/>
        <a:p>
          <a:endParaRPr lang="en-US"/>
        </a:p>
      </dgm:t>
    </dgm:pt>
    <dgm:pt modelId="{B83F3DBF-A61B-421C-B236-A93C129C442D}" type="sibTrans" cxnId="{D7730E06-ED91-473F-A736-C056E89C5DFE}">
      <dgm:prSet/>
      <dgm:spPr/>
      <dgm:t>
        <a:bodyPr/>
        <a:lstStyle/>
        <a:p>
          <a:endParaRPr lang="en-US"/>
        </a:p>
      </dgm:t>
    </dgm:pt>
    <dgm:pt modelId="{DE1A3977-AE1F-4D79-B22B-B0E293023D6D}">
      <dgm:prSet/>
      <dgm:spPr/>
      <dgm:t>
        <a:bodyPr/>
        <a:lstStyle/>
        <a:p>
          <a:r>
            <a:rPr lang="en-GB"/>
            <a:t>Helps you to make better decision for your patients</a:t>
          </a:r>
          <a:endParaRPr lang="en-US"/>
        </a:p>
      </dgm:t>
    </dgm:pt>
    <dgm:pt modelId="{AB751F1E-8451-49A3-9A9E-FA1C3A459D55}" type="parTrans" cxnId="{C84BFAAB-06C4-4E09-BC00-1D7E150F1E79}">
      <dgm:prSet/>
      <dgm:spPr/>
      <dgm:t>
        <a:bodyPr/>
        <a:lstStyle/>
        <a:p>
          <a:endParaRPr lang="en-US"/>
        </a:p>
      </dgm:t>
    </dgm:pt>
    <dgm:pt modelId="{BACDAA70-0227-4834-B225-AED010A0C5E2}" type="sibTrans" cxnId="{C84BFAAB-06C4-4E09-BC00-1D7E150F1E79}">
      <dgm:prSet/>
      <dgm:spPr/>
      <dgm:t>
        <a:bodyPr/>
        <a:lstStyle/>
        <a:p>
          <a:endParaRPr lang="en-US"/>
        </a:p>
      </dgm:t>
    </dgm:pt>
    <dgm:pt modelId="{CF308DA9-3EF8-4A14-9DC7-D595C347C2C5}">
      <dgm:prSet/>
      <dgm:spPr/>
      <dgm:t>
        <a:bodyPr/>
        <a:lstStyle/>
        <a:p>
          <a:r>
            <a:rPr lang="en-GB"/>
            <a:t>Understand the context of the wider healthcare teams and complex environment</a:t>
          </a:r>
          <a:endParaRPr lang="en-US"/>
        </a:p>
      </dgm:t>
    </dgm:pt>
    <dgm:pt modelId="{A1AEFC9E-8A40-401D-8036-12259D9644EF}" type="parTrans" cxnId="{46FD70B3-AB40-4D76-8EA6-AA8AF848B0A5}">
      <dgm:prSet/>
      <dgm:spPr/>
      <dgm:t>
        <a:bodyPr/>
        <a:lstStyle/>
        <a:p>
          <a:endParaRPr lang="en-US"/>
        </a:p>
      </dgm:t>
    </dgm:pt>
    <dgm:pt modelId="{71C3D187-7761-405D-84BF-21F0681132DB}" type="sibTrans" cxnId="{46FD70B3-AB40-4D76-8EA6-AA8AF848B0A5}">
      <dgm:prSet/>
      <dgm:spPr/>
      <dgm:t>
        <a:bodyPr/>
        <a:lstStyle/>
        <a:p>
          <a:endParaRPr lang="en-US"/>
        </a:p>
      </dgm:t>
    </dgm:pt>
    <dgm:pt modelId="{3D3291C1-0473-48AB-8185-60D08715C4E2}" type="pres">
      <dgm:prSet presAssocID="{4060598B-9D6C-43A3-AC87-4300D35807B6}" presName="root" presStyleCnt="0">
        <dgm:presLayoutVars>
          <dgm:dir/>
          <dgm:resizeHandles val="exact"/>
        </dgm:presLayoutVars>
      </dgm:prSet>
      <dgm:spPr/>
    </dgm:pt>
    <dgm:pt modelId="{D74C37D7-88F1-47DC-9C97-CEB9824AEAD3}" type="pres">
      <dgm:prSet presAssocID="{4060598B-9D6C-43A3-AC87-4300D35807B6}" presName="container" presStyleCnt="0">
        <dgm:presLayoutVars>
          <dgm:dir/>
          <dgm:resizeHandles val="exact"/>
        </dgm:presLayoutVars>
      </dgm:prSet>
      <dgm:spPr/>
    </dgm:pt>
    <dgm:pt modelId="{2C3E6DC1-5D0E-491E-8E32-22F97AE37BE3}" type="pres">
      <dgm:prSet presAssocID="{6CA43042-6E3E-4675-9144-46D160F41DB1}" presName="compNode" presStyleCnt="0"/>
      <dgm:spPr/>
    </dgm:pt>
    <dgm:pt modelId="{B8CA837E-0A62-4256-8073-1ACB83CA4DA8}" type="pres">
      <dgm:prSet presAssocID="{6CA43042-6E3E-4675-9144-46D160F41DB1}" presName="iconBgRect" presStyleLbl="bgShp" presStyleIdx="0" presStyleCnt="5"/>
      <dgm:spPr/>
    </dgm:pt>
    <dgm:pt modelId="{472488AF-F66F-4C98-B36C-20644C89221D}" type="pres">
      <dgm:prSet presAssocID="{6CA43042-6E3E-4675-9144-46D160F41DB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B1A700E-00DA-48E7-88B5-6F98EAEF1849}" type="pres">
      <dgm:prSet presAssocID="{6CA43042-6E3E-4675-9144-46D160F41DB1}" presName="spaceRect" presStyleCnt="0"/>
      <dgm:spPr/>
    </dgm:pt>
    <dgm:pt modelId="{E8423E50-7BBC-41EA-B29D-80A9F1228669}" type="pres">
      <dgm:prSet presAssocID="{6CA43042-6E3E-4675-9144-46D160F41DB1}" presName="textRect" presStyleLbl="revTx" presStyleIdx="0" presStyleCnt="5">
        <dgm:presLayoutVars>
          <dgm:chMax val="1"/>
          <dgm:chPref val="1"/>
        </dgm:presLayoutVars>
      </dgm:prSet>
      <dgm:spPr/>
    </dgm:pt>
    <dgm:pt modelId="{EE7C2C2B-AD92-4537-95E9-896314060D30}" type="pres">
      <dgm:prSet presAssocID="{CDD1DBB4-5C28-49F4-8F49-2158BF9D3CE4}" presName="sibTrans" presStyleLbl="sibTrans2D1" presStyleIdx="0" presStyleCnt="0"/>
      <dgm:spPr/>
    </dgm:pt>
    <dgm:pt modelId="{D4282C43-CEED-4943-AC17-A1A09AB6D70C}" type="pres">
      <dgm:prSet presAssocID="{0D9CCBB8-347B-427C-8509-EB0FB55F4FD0}" presName="compNode" presStyleCnt="0"/>
      <dgm:spPr/>
    </dgm:pt>
    <dgm:pt modelId="{606BE4B6-5E09-47E7-8B4E-971536C85CE8}" type="pres">
      <dgm:prSet presAssocID="{0D9CCBB8-347B-427C-8509-EB0FB55F4FD0}" presName="iconBgRect" presStyleLbl="bgShp" presStyleIdx="1" presStyleCnt="5"/>
      <dgm:spPr/>
    </dgm:pt>
    <dgm:pt modelId="{497B3E14-38FA-4C58-BEF7-62F83DC3D7F4}" type="pres">
      <dgm:prSet presAssocID="{0D9CCBB8-347B-427C-8509-EB0FB55F4FD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B0E4EF5-2AC0-4181-84A1-D24ABD2D775D}" type="pres">
      <dgm:prSet presAssocID="{0D9CCBB8-347B-427C-8509-EB0FB55F4FD0}" presName="spaceRect" presStyleCnt="0"/>
      <dgm:spPr/>
    </dgm:pt>
    <dgm:pt modelId="{0A2174D8-A810-4CAC-8FB9-8348A211E584}" type="pres">
      <dgm:prSet presAssocID="{0D9CCBB8-347B-427C-8509-EB0FB55F4FD0}" presName="textRect" presStyleLbl="revTx" presStyleIdx="1" presStyleCnt="5">
        <dgm:presLayoutVars>
          <dgm:chMax val="1"/>
          <dgm:chPref val="1"/>
        </dgm:presLayoutVars>
      </dgm:prSet>
      <dgm:spPr/>
    </dgm:pt>
    <dgm:pt modelId="{1ABF275F-FF40-4C30-91DF-37B1518871B6}" type="pres">
      <dgm:prSet presAssocID="{0F7768D4-13FC-4EFA-82FB-79D394250A0A}" presName="sibTrans" presStyleLbl="sibTrans2D1" presStyleIdx="0" presStyleCnt="0"/>
      <dgm:spPr/>
    </dgm:pt>
    <dgm:pt modelId="{D81F4A6C-8624-4DD4-BC31-806A1C5DF632}" type="pres">
      <dgm:prSet presAssocID="{9B7EB632-99C2-4002-BF19-B4F608F7B3D1}" presName="compNode" presStyleCnt="0"/>
      <dgm:spPr/>
    </dgm:pt>
    <dgm:pt modelId="{1E41B8CB-1044-40B5-90D2-25305B2CE46A}" type="pres">
      <dgm:prSet presAssocID="{9B7EB632-99C2-4002-BF19-B4F608F7B3D1}" presName="iconBgRect" presStyleLbl="bgShp" presStyleIdx="2" presStyleCnt="5"/>
      <dgm:spPr/>
    </dgm:pt>
    <dgm:pt modelId="{B5B6F50F-81CE-4D4B-9ADF-922F185E994C}" type="pres">
      <dgm:prSet presAssocID="{9B7EB632-99C2-4002-BF19-B4F608F7B3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9D2149C5-F588-48E7-81E2-3985B39D3AAB}" type="pres">
      <dgm:prSet presAssocID="{9B7EB632-99C2-4002-BF19-B4F608F7B3D1}" presName="spaceRect" presStyleCnt="0"/>
      <dgm:spPr/>
    </dgm:pt>
    <dgm:pt modelId="{0D6005CF-D65F-45C1-A049-D651834A70E3}" type="pres">
      <dgm:prSet presAssocID="{9B7EB632-99C2-4002-BF19-B4F608F7B3D1}" presName="textRect" presStyleLbl="revTx" presStyleIdx="2" presStyleCnt="5">
        <dgm:presLayoutVars>
          <dgm:chMax val="1"/>
          <dgm:chPref val="1"/>
        </dgm:presLayoutVars>
      </dgm:prSet>
      <dgm:spPr/>
    </dgm:pt>
    <dgm:pt modelId="{7689CC14-4AFA-49EF-A64D-7CB0E72A70AC}" type="pres">
      <dgm:prSet presAssocID="{B83F3DBF-A61B-421C-B236-A93C129C442D}" presName="sibTrans" presStyleLbl="sibTrans2D1" presStyleIdx="0" presStyleCnt="0"/>
      <dgm:spPr/>
    </dgm:pt>
    <dgm:pt modelId="{572024A1-C1EC-458A-B14B-9A8E2A5C7ADD}" type="pres">
      <dgm:prSet presAssocID="{DE1A3977-AE1F-4D79-B22B-B0E293023D6D}" presName="compNode" presStyleCnt="0"/>
      <dgm:spPr/>
    </dgm:pt>
    <dgm:pt modelId="{02D3E87E-CEC8-4C37-94E0-532845F9C378}" type="pres">
      <dgm:prSet presAssocID="{DE1A3977-AE1F-4D79-B22B-B0E293023D6D}" presName="iconBgRect" presStyleLbl="bgShp" presStyleIdx="3" presStyleCnt="5"/>
      <dgm:spPr/>
    </dgm:pt>
    <dgm:pt modelId="{2C66CCF1-9824-43B4-ABDF-B9DE6412BF61}" type="pres">
      <dgm:prSet presAssocID="{DE1A3977-AE1F-4D79-B22B-B0E293023D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7B1E888-E4CA-4D4C-B3EA-52646FF76BA0}" type="pres">
      <dgm:prSet presAssocID="{DE1A3977-AE1F-4D79-B22B-B0E293023D6D}" presName="spaceRect" presStyleCnt="0"/>
      <dgm:spPr/>
    </dgm:pt>
    <dgm:pt modelId="{EBF9823C-48F9-4644-AFB4-D205BF9DEA13}" type="pres">
      <dgm:prSet presAssocID="{DE1A3977-AE1F-4D79-B22B-B0E293023D6D}" presName="textRect" presStyleLbl="revTx" presStyleIdx="3" presStyleCnt="5">
        <dgm:presLayoutVars>
          <dgm:chMax val="1"/>
          <dgm:chPref val="1"/>
        </dgm:presLayoutVars>
      </dgm:prSet>
      <dgm:spPr/>
    </dgm:pt>
    <dgm:pt modelId="{EE21C38E-C3E0-40A6-A831-06FE3567DCB1}" type="pres">
      <dgm:prSet presAssocID="{BACDAA70-0227-4834-B225-AED010A0C5E2}" presName="sibTrans" presStyleLbl="sibTrans2D1" presStyleIdx="0" presStyleCnt="0"/>
      <dgm:spPr/>
    </dgm:pt>
    <dgm:pt modelId="{7C0218E9-ADBF-40FC-AA03-EBB8AB6A7CE1}" type="pres">
      <dgm:prSet presAssocID="{CF308DA9-3EF8-4A14-9DC7-D595C347C2C5}" presName="compNode" presStyleCnt="0"/>
      <dgm:spPr/>
    </dgm:pt>
    <dgm:pt modelId="{3EC0CED9-2141-4810-9202-5B1FE70674BE}" type="pres">
      <dgm:prSet presAssocID="{CF308DA9-3EF8-4A14-9DC7-D595C347C2C5}" presName="iconBgRect" presStyleLbl="bgShp" presStyleIdx="4" presStyleCnt="5"/>
      <dgm:spPr/>
    </dgm:pt>
    <dgm:pt modelId="{8A6216C0-EA43-45AF-B978-4481DF357F78}" type="pres">
      <dgm:prSet presAssocID="{CF308DA9-3EF8-4A14-9DC7-D595C347C2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4E8921E-08C8-48ED-8408-CDE1379E7452}" type="pres">
      <dgm:prSet presAssocID="{CF308DA9-3EF8-4A14-9DC7-D595C347C2C5}" presName="spaceRect" presStyleCnt="0"/>
      <dgm:spPr/>
    </dgm:pt>
    <dgm:pt modelId="{DEFB3497-7FAE-432E-A265-504855216001}" type="pres">
      <dgm:prSet presAssocID="{CF308DA9-3EF8-4A14-9DC7-D595C347C2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7730E06-ED91-473F-A736-C056E89C5DFE}" srcId="{4060598B-9D6C-43A3-AC87-4300D35807B6}" destId="{9B7EB632-99C2-4002-BF19-B4F608F7B3D1}" srcOrd="2" destOrd="0" parTransId="{77DB454C-DDD3-4272-9AB0-A6DC1F98BBE6}" sibTransId="{B83F3DBF-A61B-421C-B236-A93C129C442D}"/>
    <dgm:cxn modelId="{96F14137-5FFC-4222-A267-6B013C47228A}" type="presOf" srcId="{DE1A3977-AE1F-4D79-B22B-B0E293023D6D}" destId="{EBF9823C-48F9-4644-AFB4-D205BF9DEA13}" srcOrd="0" destOrd="0" presId="urn:microsoft.com/office/officeart/2018/2/layout/IconCircleList"/>
    <dgm:cxn modelId="{C020B137-28AD-4CE9-B26F-4D177E05CB28}" type="presOf" srcId="{4060598B-9D6C-43A3-AC87-4300D35807B6}" destId="{3D3291C1-0473-48AB-8185-60D08715C4E2}" srcOrd="0" destOrd="0" presId="urn:microsoft.com/office/officeart/2018/2/layout/IconCircleList"/>
    <dgm:cxn modelId="{0CFE0941-2054-47A6-8FAD-79AAEC4E5E40}" type="presOf" srcId="{0D9CCBB8-347B-427C-8509-EB0FB55F4FD0}" destId="{0A2174D8-A810-4CAC-8FB9-8348A211E584}" srcOrd="0" destOrd="0" presId="urn:microsoft.com/office/officeart/2018/2/layout/IconCircleList"/>
    <dgm:cxn modelId="{326F8D42-6942-4001-9C60-575DFBA0CBC5}" type="presOf" srcId="{CF308DA9-3EF8-4A14-9DC7-D595C347C2C5}" destId="{DEFB3497-7FAE-432E-A265-504855216001}" srcOrd="0" destOrd="0" presId="urn:microsoft.com/office/officeart/2018/2/layout/IconCircleList"/>
    <dgm:cxn modelId="{CA9F0F4C-64D1-4ADF-A658-C3D5751E30A7}" type="presOf" srcId="{CDD1DBB4-5C28-49F4-8F49-2158BF9D3CE4}" destId="{EE7C2C2B-AD92-4537-95E9-896314060D30}" srcOrd="0" destOrd="0" presId="urn:microsoft.com/office/officeart/2018/2/layout/IconCircleList"/>
    <dgm:cxn modelId="{D57AF451-AD4D-4989-BB02-82E0880AF445}" type="presOf" srcId="{6CA43042-6E3E-4675-9144-46D160F41DB1}" destId="{E8423E50-7BBC-41EA-B29D-80A9F1228669}" srcOrd="0" destOrd="0" presId="urn:microsoft.com/office/officeart/2018/2/layout/IconCircleList"/>
    <dgm:cxn modelId="{C84BFAAB-06C4-4E09-BC00-1D7E150F1E79}" srcId="{4060598B-9D6C-43A3-AC87-4300D35807B6}" destId="{DE1A3977-AE1F-4D79-B22B-B0E293023D6D}" srcOrd="3" destOrd="0" parTransId="{AB751F1E-8451-49A3-9A9E-FA1C3A459D55}" sibTransId="{BACDAA70-0227-4834-B225-AED010A0C5E2}"/>
    <dgm:cxn modelId="{46FD70B3-AB40-4D76-8EA6-AA8AF848B0A5}" srcId="{4060598B-9D6C-43A3-AC87-4300D35807B6}" destId="{CF308DA9-3EF8-4A14-9DC7-D595C347C2C5}" srcOrd="4" destOrd="0" parTransId="{A1AEFC9E-8A40-401D-8036-12259D9644EF}" sibTransId="{71C3D187-7761-405D-84BF-21F0681132DB}"/>
    <dgm:cxn modelId="{DAC125B4-5C3E-463E-8B9F-8493663FCFFD}" type="presOf" srcId="{9B7EB632-99C2-4002-BF19-B4F608F7B3D1}" destId="{0D6005CF-D65F-45C1-A049-D651834A70E3}" srcOrd="0" destOrd="0" presId="urn:microsoft.com/office/officeart/2018/2/layout/IconCircleList"/>
    <dgm:cxn modelId="{4E620DC3-6615-459D-8D0F-8B8DCFC0A6D2}" srcId="{4060598B-9D6C-43A3-AC87-4300D35807B6}" destId="{6CA43042-6E3E-4675-9144-46D160F41DB1}" srcOrd="0" destOrd="0" parTransId="{A3FE15CB-F188-4225-8414-DB983E4B09CF}" sibTransId="{CDD1DBB4-5C28-49F4-8F49-2158BF9D3CE4}"/>
    <dgm:cxn modelId="{432AE0C5-9A84-43CF-B668-F228167EC295}" type="presOf" srcId="{BACDAA70-0227-4834-B225-AED010A0C5E2}" destId="{EE21C38E-C3E0-40A6-A831-06FE3567DCB1}" srcOrd="0" destOrd="0" presId="urn:microsoft.com/office/officeart/2018/2/layout/IconCircleList"/>
    <dgm:cxn modelId="{28B686DC-2ADA-47C8-9335-1AE2FCE07BE7}" type="presOf" srcId="{B83F3DBF-A61B-421C-B236-A93C129C442D}" destId="{7689CC14-4AFA-49EF-A64D-7CB0E72A70AC}" srcOrd="0" destOrd="0" presId="urn:microsoft.com/office/officeart/2018/2/layout/IconCircleList"/>
    <dgm:cxn modelId="{950855FD-0D75-4E48-A536-7D7C8D2920BE}" srcId="{4060598B-9D6C-43A3-AC87-4300D35807B6}" destId="{0D9CCBB8-347B-427C-8509-EB0FB55F4FD0}" srcOrd="1" destOrd="0" parTransId="{5F551439-DF6C-4731-9BA2-F931D2A7258C}" sibTransId="{0F7768D4-13FC-4EFA-82FB-79D394250A0A}"/>
    <dgm:cxn modelId="{70EBCCFD-F984-482C-A0E8-9475F371C944}" type="presOf" srcId="{0F7768D4-13FC-4EFA-82FB-79D394250A0A}" destId="{1ABF275F-FF40-4C30-91DF-37B1518871B6}" srcOrd="0" destOrd="0" presId="urn:microsoft.com/office/officeart/2018/2/layout/IconCircleList"/>
    <dgm:cxn modelId="{C1185451-FB40-432B-AF3F-B2A11D4E4029}" type="presParOf" srcId="{3D3291C1-0473-48AB-8185-60D08715C4E2}" destId="{D74C37D7-88F1-47DC-9C97-CEB9824AEAD3}" srcOrd="0" destOrd="0" presId="urn:microsoft.com/office/officeart/2018/2/layout/IconCircleList"/>
    <dgm:cxn modelId="{32701EC2-D5D7-4E34-9262-3ED241A139F9}" type="presParOf" srcId="{D74C37D7-88F1-47DC-9C97-CEB9824AEAD3}" destId="{2C3E6DC1-5D0E-491E-8E32-22F97AE37BE3}" srcOrd="0" destOrd="0" presId="urn:microsoft.com/office/officeart/2018/2/layout/IconCircleList"/>
    <dgm:cxn modelId="{27B67A44-6C59-4CD0-B138-12B8E37411BC}" type="presParOf" srcId="{2C3E6DC1-5D0E-491E-8E32-22F97AE37BE3}" destId="{B8CA837E-0A62-4256-8073-1ACB83CA4DA8}" srcOrd="0" destOrd="0" presId="urn:microsoft.com/office/officeart/2018/2/layout/IconCircleList"/>
    <dgm:cxn modelId="{834CBE87-2DC4-4C32-9078-E04F72E4B295}" type="presParOf" srcId="{2C3E6DC1-5D0E-491E-8E32-22F97AE37BE3}" destId="{472488AF-F66F-4C98-B36C-20644C89221D}" srcOrd="1" destOrd="0" presId="urn:microsoft.com/office/officeart/2018/2/layout/IconCircleList"/>
    <dgm:cxn modelId="{B4392160-7025-47D7-8294-F0D8CE8A8BFB}" type="presParOf" srcId="{2C3E6DC1-5D0E-491E-8E32-22F97AE37BE3}" destId="{7B1A700E-00DA-48E7-88B5-6F98EAEF1849}" srcOrd="2" destOrd="0" presId="urn:microsoft.com/office/officeart/2018/2/layout/IconCircleList"/>
    <dgm:cxn modelId="{35F6FE5C-8704-4FF6-AA55-1A2615D62B74}" type="presParOf" srcId="{2C3E6DC1-5D0E-491E-8E32-22F97AE37BE3}" destId="{E8423E50-7BBC-41EA-B29D-80A9F1228669}" srcOrd="3" destOrd="0" presId="urn:microsoft.com/office/officeart/2018/2/layout/IconCircleList"/>
    <dgm:cxn modelId="{ED0F2F15-D948-42EB-A44E-51A0BF3E72F0}" type="presParOf" srcId="{D74C37D7-88F1-47DC-9C97-CEB9824AEAD3}" destId="{EE7C2C2B-AD92-4537-95E9-896314060D30}" srcOrd="1" destOrd="0" presId="urn:microsoft.com/office/officeart/2018/2/layout/IconCircleList"/>
    <dgm:cxn modelId="{5A91FA3B-49DE-4EDD-ACE5-D30CFA6691AE}" type="presParOf" srcId="{D74C37D7-88F1-47DC-9C97-CEB9824AEAD3}" destId="{D4282C43-CEED-4943-AC17-A1A09AB6D70C}" srcOrd="2" destOrd="0" presId="urn:microsoft.com/office/officeart/2018/2/layout/IconCircleList"/>
    <dgm:cxn modelId="{02169E96-40F9-4722-9C1F-7F0CA6069597}" type="presParOf" srcId="{D4282C43-CEED-4943-AC17-A1A09AB6D70C}" destId="{606BE4B6-5E09-47E7-8B4E-971536C85CE8}" srcOrd="0" destOrd="0" presId="urn:microsoft.com/office/officeart/2018/2/layout/IconCircleList"/>
    <dgm:cxn modelId="{B816B2EC-7CB8-4BDB-B867-EBD0BF5F2698}" type="presParOf" srcId="{D4282C43-CEED-4943-AC17-A1A09AB6D70C}" destId="{497B3E14-38FA-4C58-BEF7-62F83DC3D7F4}" srcOrd="1" destOrd="0" presId="urn:microsoft.com/office/officeart/2018/2/layout/IconCircleList"/>
    <dgm:cxn modelId="{F67103AB-CD27-4ACE-82F2-46D5AC421098}" type="presParOf" srcId="{D4282C43-CEED-4943-AC17-A1A09AB6D70C}" destId="{FB0E4EF5-2AC0-4181-84A1-D24ABD2D775D}" srcOrd="2" destOrd="0" presId="urn:microsoft.com/office/officeart/2018/2/layout/IconCircleList"/>
    <dgm:cxn modelId="{77920819-04CC-4381-8026-900F0D51E4DD}" type="presParOf" srcId="{D4282C43-CEED-4943-AC17-A1A09AB6D70C}" destId="{0A2174D8-A810-4CAC-8FB9-8348A211E584}" srcOrd="3" destOrd="0" presId="urn:microsoft.com/office/officeart/2018/2/layout/IconCircleList"/>
    <dgm:cxn modelId="{4FB71498-413E-40FB-9AAB-18146392E46C}" type="presParOf" srcId="{D74C37D7-88F1-47DC-9C97-CEB9824AEAD3}" destId="{1ABF275F-FF40-4C30-91DF-37B1518871B6}" srcOrd="3" destOrd="0" presId="urn:microsoft.com/office/officeart/2018/2/layout/IconCircleList"/>
    <dgm:cxn modelId="{21E517F3-3074-4C57-9E05-AFA26F038A13}" type="presParOf" srcId="{D74C37D7-88F1-47DC-9C97-CEB9824AEAD3}" destId="{D81F4A6C-8624-4DD4-BC31-806A1C5DF632}" srcOrd="4" destOrd="0" presId="urn:microsoft.com/office/officeart/2018/2/layout/IconCircleList"/>
    <dgm:cxn modelId="{9975777F-748B-43A8-99E5-AA9DC9848112}" type="presParOf" srcId="{D81F4A6C-8624-4DD4-BC31-806A1C5DF632}" destId="{1E41B8CB-1044-40B5-90D2-25305B2CE46A}" srcOrd="0" destOrd="0" presId="urn:microsoft.com/office/officeart/2018/2/layout/IconCircleList"/>
    <dgm:cxn modelId="{7684F079-CFAE-4CEA-9A9D-978C749946EC}" type="presParOf" srcId="{D81F4A6C-8624-4DD4-BC31-806A1C5DF632}" destId="{B5B6F50F-81CE-4D4B-9ADF-922F185E994C}" srcOrd="1" destOrd="0" presId="urn:microsoft.com/office/officeart/2018/2/layout/IconCircleList"/>
    <dgm:cxn modelId="{C22CF777-968C-4196-A842-82A34E2FA5BB}" type="presParOf" srcId="{D81F4A6C-8624-4DD4-BC31-806A1C5DF632}" destId="{9D2149C5-F588-48E7-81E2-3985B39D3AAB}" srcOrd="2" destOrd="0" presId="urn:microsoft.com/office/officeart/2018/2/layout/IconCircleList"/>
    <dgm:cxn modelId="{A33813C6-9713-4CB9-B104-8865CDF8BD49}" type="presParOf" srcId="{D81F4A6C-8624-4DD4-BC31-806A1C5DF632}" destId="{0D6005CF-D65F-45C1-A049-D651834A70E3}" srcOrd="3" destOrd="0" presId="urn:microsoft.com/office/officeart/2018/2/layout/IconCircleList"/>
    <dgm:cxn modelId="{7973AFA9-EAC2-4AC6-A806-D4588A4B1E64}" type="presParOf" srcId="{D74C37D7-88F1-47DC-9C97-CEB9824AEAD3}" destId="{7689CC14-4AFA-49EF-A64D-7CB0E72A70AC}" srcOrd="5" destOrd="0" presId="urn:microsoft.com/office/officeart/2018/2/layout/IconCircleList"/>
    <dgm:cxn modelId="{F78F1354-DFE0-40A0-9B94-11A737726E50}" type="presParOf" srcId="{D74C37D7-88F1-47DC-9C97-CEB9824AEAD3}" destId="{572024A1-C1EC-458A-B14B-9A8E2A5C7ADD}" srcOrd="6" destOrd="0" presId="urn:microsoft.com/office/officeart/2018/2/layout/IconCircleList"/>
    <dgm:cxn modelId="{0F96C316-A69E-4FD0-AF6B-15EC7C923A50}" type="presParOf" srcId="{572024A1-C1EC-458A-B14B-9A8E2A5C7ADD}" destId="{02D3E87E-CEC8-4C37-94E0-532845F9C378}" srcOrd="0" destOrd="0" presId="urn:microsoft.com/office/officeart/2018/2/layout/IconCircleList"/>
    <dgm:cxn modelId="{5333F4A4-AACA-4163-BBAB-A21812E96218}" type="presParOf" srcId="{572024A1-C1EC-458A-B14B-9A8E2A5C7ADD}" destId="{2C66CCF1-9824-43B4-ABDF-B9DE6412BF61}" srcOrd="1" destOrd="0" presId="urn:microsoft.com/office/officeart/2018/2/layout/IconCircleList"/>
    <dgm:cxn modelId="{BB119C0E-C77D-4389-B84D-B52AA122C6CD}" type="presParOf" srcId="{572024A1-C1EC-458A-B14B-9A8E2A5C7ADD}" destId="{37B1E888-E4CA-4D4C-B3EA-52646FF76BA0}" srcOrd="2" destOrd="0" presId="urn:microsoft.com/office/officeart/2018/2/layout/IconCircleList"/>
    <dgm:cxn modelId="{A66F621C-0B73-4903-A1BE-7F57B1649E56}" type="presParOf" srcId="{572024A1-C1EC-458A-B14B-9A8E2A5C7ADD}" destId="{EBF9823C-48F9-4644-AFB4-D205BF9DEA13}" srcOrd="3" destOrd="0" presId="urn:microsoft.com/office/officeart/2018/2/layout/IconCircleList"/>
    <dgm:cxn modelId="{6CF4BEB8-941A-4F1B-9D75-628C5E16E32D}" type="presParOf" srcId="{D74C37D7-88F1-47DC-9C97-CEB9824AEAD3}" destId="{EE21C38E-C3E0-40A6-A831-06FE3567DCB1}" srcOrd="7" destOrd="0" presId="urn:microsoft.com/office/officeart/2018/2/layout/IconCircleList"/>
    <dgm:cxn modelId="{165F7378-5F4E-4FFC-A4DE-148103FB1375}" type="presParOf" srcId="{D74C37D7-88F1-47DC-9C97-CEB9824AEAD3}" destId="{7C0218E9-ADBF-40FC-AA03-EBB8AB6A7CE1}" srcOrd="8" destOrd="0" presId="urn:microsoft.com/office/officeart/2018/2/layout/IconCircleList"/>
    <dgm:cxn modelId="{8E44FC27-EF83-4322-8A80-5E9EEE3E36A4}" type="presParOf" srcId="{7C0218E9-ADBF-40FC-AA03-EBB8AB6A7CE1}" destId="{3EC0CED9-2141-4810-9202-5B1FE70674BE}" srcOrd="0" destOrd="0" presId="urn:microsoft.com/office/officeart/2018/2/layout/IconCircleList"/>
    <dgm:cxn modelId="{88A16AEE-8120-4340-8861-F8073B15B389}" type="presParOf" srcId="{7C0218E9-ADBF-40FC-AA03-EBB8AB6A7CE1}" destId="{8A6216C0-EA43-45AF-B978-4481DF357F78}" srcOrd="1" destOrd="0" presId="urn:microsoft.com/office/officeart/2018/2/layout/IconCircleList"/>
    <dgm:cxn modelId="{FC956434-8243-48B0-9F02-961534B1233A}" type="presParOf" srcId="{7C0218E9-ADBF-40FC-AA03-EBB8AB6A7CE1}" destId="{94E8921E-08C8-48ED-8408-CDE1379E7452}" srcOrd="2" destOrd="0" presId="urn:microsoft.com/office/officeart/2018/2/layout/IconCircleList"/>
    <dgm:cxn modelId="{2921A800-7143-4A2B-9E4C-484E5AF34F40}" type="presParOf" srcId="{7C0218E9-ADBF-40FC-AA03-EBB8AB6A7CE1}" destId="{DEFB3497-7FAE-432E-A265-5048552160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C8C73-1641-4CCA-8F4C-96286E77C5E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4BF6F-D60B-43AB-BAFE-B4E72501000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Traditional lectures and workshops (in person, virtually, live, or asynchronously)</a:t>
          </a:r>
          <a:endParaRPr lang="en-US" dirty="0"/>
        </a:p>
      </dgm:t>
    </dgm:pt>
    <dgm:pt modelId="{0A7457E4-4575-43E7-83AB-9A338EBCF9DD}" type="parTrans" cxnId="{206F1248-B100-4884-A018-6ECC2384853E}">
      <dgm:prSet/>
      <dgm:spPr/>
      <dgm:t>
        <a:bodyPr/>
        <a:lstStyle/>
        <a:p>
          <a:endParaRPr lang="en-US"/>
        </a:p>
      </dgm:t>
    </dgm:pt>
    <dgm:pt modelId="{D712DB32-E368-4050-A174-0B6F4F0874DB}" type="sibTrans" cxnId="{206F1248-B100-4884-A018-6ECC238485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C5933B-144E-487A-8308-C7552EDBF0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Virtual reality learning modules</a:t>
          </a:r>
          <a:endParaRPr lang="en-US"/>
        </a:p>
      </dgm:t>
    </dgm:pt>
    <dgm:pt modelId="{990B5CC1-7247-4513-BF25-4CA448D98018}" type="parTrans" cxnId="{85FACA67-D528-4DC3-9C84-1ED142359228}">
      <dgm:prSet/>
      <dgm:spPr/>
      <dgm:t>
        <a:bodyPr/>
        <a:lstStyle/>
        <a:p>
          <a:endParaRPr lang="en-US"/>
        </a:p>
      </dgm:t>
    </dgm:pt>
    <dgm:pt modelId="{37C5B2D6-5193-404C-9AC4-69E3813CF31A}" type="sibTrans" cxnId="{85FACA67-D528-4DC3-9C84-1ED1423592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D28B79C-F206-4408-9501-A705E34DFEF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E-learning and other asynchronous learning</a:t>
          </a:r>
          <a:endParaRPr lang="en-US"/>
        </a:p>
      </dgm:t>
    </dgm:pt>
    <dgm:pt modelId="{5FA22C4C-0680-4E06-9C21-95D10E8F36EA}" type="parTrans" cxnId="{08D4E409-FEEE-4E31-82C1-308566885B17}">
      <dgm:prSet/>
      <dgm:spPr/>
      <dgm:t>
        <a:bodyPr/>
        <a:lstStyle/>
        <a:p>
          <a:endParaRPr lang="en-US"/>
        </a:p>
      </dgm:t>
    </dgm:pt>
    <dgm:pt modelId="{F2F18584-7B26-47F6-B758-F219CB8ED624}" type="sibTrans" cxnId="{08D4E409-FEEE-4E31-82C1-308566885B1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5F172A-345E-4E4D-8F38-8E66D168C9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Reflective practice</a:t>
          </a:r>
          <a:endParaRPr lang="en-US"/>
        </a:p>
      </dgm:t>
    </dgm:pt>
    <dgm:pt modelId="{99F7B2C7-FC02-4C18-A59A-E77AA7114A4B}" type="parTrans" cxnId="{5861647F-0A59-4879-A2E2-D82F589D5022}">
      <dgm:prSet/>
      <dgm:spPr/>
      <dgm:t>
        <a:bodyPr/>
        <a:lstStyle/>
        <a:p>
          <a:endParaRPr lang="en-US"/>
        </a:p>
      </dgm:t>
    </dgm:pt>
    <dgm:pt modelId="{37381FA4-CC3F-4FDE-9207-5B5DDEC0810E}" type="sibTrans" cxnId="{5861647F-0A59-4879-A2E2-D82F589D50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B5363A-DA87-4B1B-ADF8-A8DE314833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Opportunities for activism within the clinical space (change projects, audits, quality improvement (QI) and other opportunities)</a:t>
          </a:r>
          <a:endParaRPr lang="en-US"/>
        </a:p>
      </dgm:t>
    </dgm:pt>
    <dgm:pt modelId="{0A6DEF98-DFB9-42FC-B1C9-AD64F386108F}" type="parTrans" cxnId="{7777F8F5-0918-4055-93E9-5F01A3E244F6}">
      <dgm:prSet/>
      <dgm:spPr/>
      <dgm:t>
        <a:bodyPr/>
        <a:lstStyle/>
        <a:p>
          <a:endParaRPr lang="en-US"/>
        </a:p>
      </dgm:t>
    </dgm:pt>
    <dgm:pt modelId="{30B0D1C6-57AD-43C7-ADF4-480827AFA8E2}" type="sibTrans" cxnId="{7777F8F5-0918-4055-93E9-5F01A3E244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E00AC22-9617-4543-A688-E2442F68B95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Opportunities for clinical placements and tasters linking with the enhance programme</a:t>
          </a:r>
          <a:endParaRPr lang="en-US"/>
        </a:p>
      </dgm:t>
    </dgm:pt>
    <dgm:pt modelId="{077FBAA0-4536-4655-9EF0-6F9FDC780973}" type="parTrans" cxnId="{A40562B6-310A-4346-B6DB-742273212305}">
      <dgm:prSet/>
      <dgm:spPr/>
      <dgm:t>
        <a:bodyPr/>
        <a:lstStyle/>
        <a:p>
          <a:endParaRPr lang="en-US"/>
        </a:p>
      </dgm:t>
    </dgm:pt>
    <dgm:pt modelId="{F2076DF7-7851-444E-9438-E5DED3536028}" type="sibTrans" cxnId="{A40562B6-310A-4346-B6DB-742273212305}">
      <dgm:prSet/>
      <dgm:spPr/>
      <dgm:t>
        <a:bodyPr/>
        <a:lstStyle/>
        <a:p>
          <a:endParaRPr lang="en-US"/>
        </a:p>
      </dgm:t>
    </dgm:pt>
    <dgm:pt modelId="{FFB65E55-7DC8-4D37-81C8-EB31839BCD6F}" type="pres">
      <dgm:prSet presAssocID="{4C0C8C73-1641-4CCA-8F4C-96286E77C5EE}" presName="root" presStyleCnt="0">
        <dgm:presLayoutVars>
          <dgm:dir/>
          <dgm:resizeHandles val="exact"/>
        </dgm:presLayoutVars>
      </dgm:prSet>
      <dgm:spPr/>
    </dgm:pt>
    <dgm:pt modelId="{AA1CDE16-F26B-4D38-A990-9C473AA4F3B5}" type="pres">
      <dgm:prSet presAssocID="{4C0C8C73-1641-4CCA-8F4C-96286E77C5EE}" presName="container" presStyleCnt="0">
        <dgm:presLayoutVars>
          <dgm:dir/>
          <dgm:resizeHandles val="exact"/>
        </dgm:presLayoutVars>
      </dgm:prSet>
      <dgm:spPr/>
    </dgm:pt>
    <dgm:pt modelId="{E9E77635-EDB6-4A34-9254-D44F072C65B8}" type="pres">
      <dgm:prSet presAssocID="{0ED4BF6F-D60B-43AB-BAFE-B4E725010007}" presName="compNode" presStyleCnt="0"/>
      <dgm:spPr/>
    </dgm:pt>
    <dgm:pt modelId="{FCF3EBF6-0E3D-43C7-B674-3E773B6982BD}" type="pres">
      <dgm:prSet presAssocID="{0ED4BF6F-D60B-43AB-BAFE-B4E725010007}" presName="iconBgRect" presStyleLbl="bgShp" presStyleIdx="0" presStyleCnt="6"/>
      <dgm:spPr/>
    </dgm:pt>
    <dgm:pt modelId="{FBEEF563-C496-49AF-9D88-705E55A27745}" type="pres">
      <dgm:prSet presAssocID="{0ED4BF6F-D60B-43AB-BAFE-B4E72501000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E05100-350A-433D-A3D2-E5C3BC06ED7C}" type="pres">
      <dgm:prSet presAssocID="{0ED4BF6F-D60B-43AB-BAFE-B4E725010007}" presName="spaceRect" presStyleCnt="0"/>
      <dgm:spPr/>
    </dgm:pt>
    <dgm:pt modelId="{4B84885F-87BD-4E15-B6C5-CFA46625A0CE}" type="pres">
      <dgm:prSet presAssocID="{0ED4BF6F-D60B-43AB-BAFE-B4E725010007}" presName="textRect" presStyleLbl="revTx" presStyleIdx="0" presStyleCnt="6">
        <dgm:presLayoutVars>
          <dgm:chMax val="1"/>
          <dgm:chPref val="1"/>
        </dgm:presLayoutVars>
      </dgm:prSet>
      <dgm:spPr/>
    </dgm:pt>
    <dgm:pt modelId="{F40E08A1-A43B-420F-A2A3-043F15E0B42B}" type="pres">
      <dgm:prSet presAssocID="{D712DB32-E368-4050-A174-0B6F4F0874DB}" presName="sibTrans" presStyleLbl="sibTrans2D1" presStyleIdx="0" presStyleCnt="0"/>
      <dgm:spPr/>
    </dgm:pt>
    <dgm:pt modelId="{6E912CE0-4B8D-45C1-A554-068DBC249ECA}" type="pres">
      <dgm:prSet presAssocID="{D8C5933B-144E-487A-8308-C7552EDBF0D6}" presName="compNode" presStyleCnt="0"/>
      <dgm:spPr/>
    </dgm:pt>
    <dgm:pt modelId="{C74A72E6-522A-4030-A916-750892189F12}" type="pres">
      <dgm:prSet presAssocID="{D8C5933B-144E-487A-8308-C7552EDBF0D6}" presName="iconBgRect" presStyleLbl="bgShp" presStyleIdx="1" presStyleCnt="6"/>
      <dgm:spPr/>
    </dgm:pt>
    <dgm:pt modelId="{88475929-4918-4BD2-8E98-AE7C58780B5E}" type="pres">
      <dgm:prSet presAssocID="{D8C5933B-144E-487A-8308-C7552EDBF0D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6EDC6CB-5A38-4FF1-881B-5E4129F53366}" type="pres">
      <dgm:prSet presAssocID="{D8C5933B-144E-487A-8308-C7552EDBF0D6}" presName="spaceRect" presStyleCnt="0"/>
      <dgm:spPr/>
    </dgm:pt>
    <dgm:pt modelId="{913B51E9-D03E-474C-A325-F237AF1608DB}" type="pres">
      <dgm:prSet presAssocID="{D8C5933B-144E-487A-8308-C7552EDBF0D6}" presName="textRect" presStyleLbl="revTx" presStyleIdx="1" presStyleCnt="6">
        <dgm:presLayoutVars>
          <dgm:chMax val="1"/>
          <dgm:chPref val="1"/>
        </dgm:presLayoutVars>
      </dgm:prSet>
      <dgm:spPr/>
    </dgm:pt>
    <dgm:pt modelId="{87C410B4-DBCF-4293-AE68-E37470B7C51F}" type="pres">
      <dgm:prSet presAssocID="{37C5B2D6-5193-404C-9AC4-69E3813CF31A}" presName="sibTrans" presStyleLbl="sibTrans2D1" presStyleIdx="0" presStyleCnt="0"/>
      <dgm:spPr/>
    </dgm:pt>
    <dgm:pt modelId="{01C6863F-3AB6-4D6B-A3AD-9565A0853465}" type="pres">
      <dgm:prSet presAssocID="{6D28B79C-F206-4408-9501-A705E34DFEFA}" presName="compNode" presStyleCnt="0"/>
      <dgm:spPr/>
    </dgm:pt>
    <dgm:pt modelId="{A3FC96F0-1445-471B-A02E-254148638D20}" type="pres">
      <dgm:prSet presAssocID="{6D28B79C-F206-4408-9501-A705E34DFEFA}" presName="iconBgRect" presStyleLbl="bgShp" presStyleIdx="2" presStyleCnt="6"/>
      <dgm:spPr/>
    </dgm:pt>
    <dgm:pt modelId="{CDAFAE1C-55C6-448A-BD11-39B25F3B9911}" type="pres">
      <dgm:prSet presAssocID="{6D28B79C-F206-4408-9501-A705E34DFEF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0E686F97-7F6B-4BC4-ABE2-318EF5AF7C7F}" type="pres">
      <dgm:prSet presAssocID="{6D28B79C-F206-4408-9501-A705E34DFEFA}" presName="spaceRect" presStyleCnt="0"/>
      <dgm:spPr/>
    </dgm:pt>
    <dgm:pt modelId="{74E77361-B9B7-4B6A-847F-E6332C59C1E4}" type="pres">
      <dgm:prSet presAssocID="{6D28B79C-F206-4408-9501-A705E34DFEFA}" presName="textRect" presStyleLbl="revTx" presStyleIdx="2" presStyleCnt="6">
        <dgm:presLayoutVars>
          <dgm:chMax val="1"/>
          <dgm:chPref val="1"/>
        </dgm:presLayoutVars>
      </dgm:prSet>
      <dgm:spPr/>
    </dgm:pt>
    <dgm:pt modelId="{91BB0D95-9FE9-47AA-AFF2-FECDB32C2C7F}" type="pres">
      <dgm:prSet presAssocID="{F2F18584-7B26-47F6-B758-F219CB8ED624}" presName="sibTrans" presStyleLbl="sibTrans2D1" presStyleIdx="0" presStyleCnt="0"/>
      <dgm:spPr/>
    </dgm:pt>
    <dgm:pt modelId="{76CCDC96-53DD-4B93-B886-087F0A0646BF}" type="pres">
      <dgm:prSet presAssocID="{EE5F172A-345E-4E4D-8F38-8E66D168C976}" presName="compNode" presStyleCnt="0"/>
      <dgm:spPr/>
    </dgm:pt>
    <dgm:pt modelId="{7D4CBA28-0128-4B96-964F-20C2B13D0325}" type="pres">
      <dgm:prSet presAssocID="{EE5F172A-345E-4E4D-8F38-8E66D168C976}" presName="iconBgRect" presStyleLbl="bgShp" presStyleIdx="3" presStyleCnt="6"/>
      <dgm:spPr/>
    </dgm:pt>
    <dgm:pt modelId="{2A8B88C3-CE70-4B9B-8140-8520968ED329}" type="pres">
      <dgm:prSet presAssocID="{EE5F172A-345E-4E4D-8F38-8E66D168C97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1C4D99-802C-489D-8CB8-1F49FD41A560}" type="pres">
      <dgm:prSet presAssocID="{EE5F172A-345E-4E4D-8F38-8E66D168C976}" presName="spaceRect" presStyleCnt="0"/>
      <dgm:spPr/>
    </dgm:pt>
    <dgm:pt modelId="{13DF79D2-1CEA-42C2-9009-61A8C5BFE974}" type="pres">
      <dgm:prSet presAssocID="{EE5F172A-345E-4E4D-8F38-8E66D168C976}" presName="textRect" presStyleLbl="revTx" presStyleIdx="3" presStyleCnt="6">
        <dgm:presLayoutVars>
          <dgm:chMax val="1"/>
          <dgm:chPref val="1"/>
        </dgm:presLayoutVars>
      </dgm:prSet>
      <dgm:spPr/>
    </dgm:pt>
    <dgm:pt modelId="{B23C1A32-59AF-45A7-AFA9-7A4AF5CDD4BA}" type="pres">
      <dgm:prSet presAssocID="{37381FA4-CC3F-4FDE-9207-5B5DDEC0810E}" presName="sibTrans" presStyleLbl="sibTrans2D1" presStyleIdx="0" presStyleCnt="0"/>
      <dgm:spPr/>
    </dgm:pt>
    <dgm:pt modelId="{DF929290-4287-47D5-A5D9-AB47B3C93B09}" type="pres">
      <dgm:prSet presAssocID="{D0B5363A-DA87-4B1B-ADF8-A8DE314833C7}" presName="compNode" presStyleCnt="0"/>
      <dgm:spPr/>
    </dgm:pt>
    <dgm:pt modelId="{08BB653D-1A1D-491B-8F7A-CAB74A035C5B}" type="pres">
      <dgm:prSet presAssocID="{D0B5363A-DA87-4B1B-ADF8-A8DE314833C7}" presName="iconBgRect" presStyleLbl="bgShp" presStyleIdx="4" presStyleCnt="6"/>
      <dgm:spPr/>
    </dgm:pt>
    <dgm:pt modelId="{C44EE5EE-55B3-4CEE-9B85-608E589086CF}" type="pres">
      <dgm:prSet presAssocID="{D0B5363A-DA87-4B1B-ADF8-A8DE314833C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0330A61D-F838-4EB8-A08F-431F5F7EC575}" type="pres">
      <dgm:prSet presAssocID="{D0B5363A-DA87-4B1B-ADF8-A8DE314833C7}" presName="spaceRect" presStyleCnt="0"/>
      <dgm:spPr/>
    </dgm:pt>
    <dgm:pt modelId="{C61F45FA-F3FF-4DBC-8076-0360F3407A90}" type="pres">
      <dgm:prSet presAssocID="{D0B5363A-DA87-4B1B-ADF8-A8DE314833C7}" presName="textRect" presStyleLbl="revTx" presStyleIdx="4" presStyleCnt="6">
        <dgm:presLayoutVars>
          <dgm:chMax val="1"/>
          <dgm:chPref val="1"/>
        </dgm:presLayoutVars>
      </dgm:prSet>
      <dgm:spPr/>
    </dgm:pt>
    <dgm:pt modelId="{2A894958-273F-4B30-9CE1-382BF29BDCEE}" type="pres">
      <dgm:prSet presAssocID="{30B0D1C6-57AD-43C7-ADF4-480827AFA8E2}" presName="sibTrans" presStyleLbl="sibTrans2D1" presStyleIdx="0" presStyleCnt="0"/>
      <dgm:spPr/>
    </dgm:pt>
    <dgm:pt modelId="{BDCC8AB3-31B1-4892-B520-A9B51366FDF4}" type="pres">
      <dgm:prSet presAssocID="{FE00AC22-9617-4543-A688-E2442F68B959}" presName="compNode" presStyleCnt="0"/>
      <dgm:spPr/>
    </dgm:pt>
    <dgm:pt modelId="{554D9283-B875-4387-B973-0B83F00906EB}" type="pres">
      <dgm:prSet presAssocID="{FE00AC22-9617-4543-A688-E2442F68B959}" presName="iconBgRect" presStyleLbl="bgShp" presStyleIdx="5" presStyleCnt="6"/>
      <dgm:spPr/>
    </dgm:pt>
    <dgm:pt modelId="{D7B7ACF0-79AC-4054-8191-52AD9524B0C9}" type="pres">
      <dgm:prSet presAssocID="{FE00AC22-9617-4543-A688-E2442F68B9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5AFAF1A-E853-45D7-965A-06F6641F4CA9}" type="pres">
      <dgm:prSet presAssocID="{FE00AC22-9617-4543-A688-E2442F68B959}" presName="spaceRect" presStyleCnt="0"/>
      <dgm:spPr/>
    </dgm:pt>
    <dgm:pt modelId="{5960EBA0-4C3C-4BA3-90ED-0EB8377A83A1}" type="pres">
      <dgm:prSet presAssocID="{FE00AC22-9617-4543-A688-E2442F68B9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8D4E409-FEEE-4E31-82C1-308566885B17}" srcId="{4C0C8C73-1641-4CCA-8F4C-96286E77C5EE}" destId="{6D28B79C-F206-4408-9501-A705E34DFEFA}" srcOrd="2" destOrd="0" parTransId="{5FA22C4C-0680-4E06-9C21-95D10E8F36EA}" sibTransId="{F2F18584-7B26-47F6-B758-F219CB8ED624}"/>
    <dgm:cxn modelId="{FF98261E-486B-4E9E-AFA7-841A4DBA97C2}" type="presOf" srcId="{D0B5363A-DA87-4B1B-ADF8-A8DE314833C7}" destId="{C61F45FA-F3FF-4DBC-8076-0360F3407A90}" srcOrd="0" destOrd="0" presId="urn:microsoft.com/office/officeart/2018/2/layout/IconCircleList"/>
    <dgm:cxn modelId="{B88CD020-22F8-459B-83D5-5BDCD2D8BEE4}" type="presOf" srcId="{EE5F172A-345E-4E4D-8F38-8E66D168C976}" destId="{13DF79D2-1CEA-42C2-9009-61A8C5BFE974}" srcOrd="0" destOrd="0" presId="urn:microsoft.com/office/officeart/2018/2/layout/IconCircleList"/>
    <dgm:cxn modelId="{85FACA67-D528-4DC3-9C84-1ED142359228}" srcId="{4C0C8C73-1641-4CCA-8F4C-96286E77C5EE}" destId="{D8C5933B-144E-487A-8308-C7552EDBF0D6}" srcOrd="1" destOrd="0" parTransId="{990B5CC1-7247-4513-BF25-4CA448D98018}" sibTransId="{37C5B2D6-5193-404C-9AC4-69E3813CF31A}"/>
    <dgm:cxn modelId="{206F1248-B100-4884-A018-6ECC2384853E}" srcId="{4C0C8C73-1641-4CCA-8F4C-96286E77C5EE}" destId="{0ED4BF6F-D60B-43AB-BAFE-B4E725010007}" srcOrd="0" destOrd="0" parTransId="{0A7457E4-4575-43E7-83AB-9A338EBCF9DD}" sibTransId="{D712DB32-E368-4050-A174-0B6F4F0874DB}"/>
    <dgm:cxn modelId="{C0E34B6D-3926-4FB2-A594-6F2DDF460386}" type="presOf" srcId="{D8C5933B-144E-487A-8308-C7552EDBF0D6}" destId="{913B51E9-D03E-474C-A325-F237AF1608DB}" srcOrd="0" destOrd="0" presId="urn:microsoft.com/office/officeart/2018/2/layout/IconCircleList"/>
    <dgm:cxn modelId="{5F103075-615B-494E-B4B8-0B48B3F61AE9}" type="presOf" srcId="{FE00AC22-9617-4543-A688-E2442F68B959}" destId="{5960EBA0-4C3C-4BA3-90ED-0EB8377A83A1}" srcOrd="0" destOrd="0" presId="urn:microsoft.com/office/officeart/2018/2/layout/IconCircleList"/>
    <dgm:cxn modelId="{DDFA3575-65DB-41E9-98A6-5C2D13ED80AD}" type="presOf" srcId="{30B0D1C6-57AD-43C7-ADF4-480827AFA8E2}" destId="{2A894958-273F-4B30-9CE1-382BF29BDCEE}" srcOrd="0" destOrd="0" presId="urn:microsoft.com/office/officeart/2018/2/layout/IconCircleList"/>
    <dgm:cxn modelId="{43449179-7852-4474-BD8E-8362E601A5F3}" type="presOf" srcId="{37381FA4-CC3F-4FDE-9207-5B5DDEC0810E}" destId="{B23C1A32-59AF-45A7-AFA9-7A4AF5CDD4BA}" srcOrd="0" destOrd="0" presId="urn:microsoft.com/office/officeart/2018/2/layout/IconCircleList"/>
    <dgm:cxn modelId="{5861647F-0A59-4879-A2E2-D82F589D5022}" srcId="{4C0C8C73-1641-4CCA-8F4C-96286E77C5EE}" destId="{EE5F172A-345E-4E4D-8F38-8E66D168C976}" srcOrd="3" destOrd="0" parTransId="{99F7B2C7-FC02-4C18-A59A-E77AA7114A4B}" sibTransId="{37381FA4-CC3F-4FDE-9207-5B5DDEC0810E}"/>
    <dgm:cxn modelId="{E293AE90-AB15-4FF6-B188-F1A776C0E3A3}" type="presOf" srcId="{F2F18584-7B26-47F6-B758-F219CB8ED624}" destId="{91BB0D95-9FE9-47AA-AFF2-FECDB32C2C7F}" srcOrd="0" destOrd="0" presId="urn:microsoft.com/office/officeart/2018/2/layout/IconCircleList"/>
    <dgm:cxn modelId="{E35B2292-ACC3-46ED-85D8-975EDFE15BC7}" type="presOf" srcId="{4C0C8C73-1641-4CCA-8F4C-96286E77C5EE}" destId="{FFB65E55-7DC8-4D37-81C8-EB31839BCD6F}" srcOrd="0" destOrd="0" presId="urn:microsoft.com/office/officeart/2018/2/layout/IconCircleList"/>
    <dgm:cxn modelId="{F4C0969A-ABA7-4AF2-A627-979629EAE562}" type="presOf" srcId="{37C5B2D6-5193-404C-9AC4-69E3813CF31A}" destId="{87C410B4-DBCF-4293-AE68-E37470B7C51F}" srcOrd="0" destOrd="0" presId="urn:microsoft.com/office/officeart/2018/2/layout/IconCircleList"/>
    <dgm:cxn modelId="{23D2B4AF-8F57-49E1-BF3A-02B245E3754B}" type="presOf" srcId="{D712DB32-E368-4050-A174-0B6F4F0874DB}" destId="{F40E08A1-A43B-420F-A2A3-043F15E0B42B}" srcOrd="0" destOrd="0" presId="urn:microsoft.com/office/officeart/2018/2/layout/IconCircleList"/>
    <dgm:cxn modelId="{A40562B6-310A-4346-B6DB-742273212305}" srcId="{4C0C8C73-1641-4CCA-8F4C-96286E77C5EE}" destId="{FE00AC22-9617-4543-A688-E2442F68B959}" srcOrd="5" destOrd="0" parTransId="{077FBAA0-4536-4655-9EF0-6F9FDC780973}" sibTransId="{F2076DF7-7851-444E-9438-E5DED3536028}"/>
    <dgm:cxn modelId="{686759B8-0C1C-4666-999E-394DBA85EBF8}" type="presOf" srcId="{6D28B79C-F206-4408-9501-A705E34DFEFA}" destId="{74E77361-B9B7-4B6A-847F-E6332C59C1E4}" srcOrd="0" destOrd="0" presId="urn:microsoft.com/office/officeart/2018/2/layout/IconCircleList"/>
    <dgm:cxn modelId="{9BEBDDB8-340E-45DE-BD53-56E5BDCB565F}" type="presOf" srcId="{0ED4BF6F-D60B-43AB-BAFE-B4E725010007}" destId="{4B84885F-87BD-4E15-B6C5-CFA46625A0CE}" srcOrd="0" destOrd="0" presId="urn:microsoft.com/office/officeart/2018/2/layout/IconCircleList"/>
    <dgm:cxn modelId="{7777F8F5-0918-4055-93E9-5F01A3E244F6}" srcId="{4C0C8C73-1641-4CCA-8F4C-96286E77C5EE}" destId="{D0B5363A-DA87-4B1B-ADF8-A8DE314833C7}" srcOrd="4" destOrd="0" parTransId="{0A6DEF98-DFB9-42FC-B1C9-AD64F386108F}" sibTransId="{30B0D1C6-57AD-43C7-ADF4-480827AFA8E2}"/>
    <dgm:cxn modelId="{CA50EF01-AFF6-42DB-9E07-7490EDB0FDCF}" type="presParOf" srcId="{FFB65E55-7DC8-4D37-81C8-EB31839BCD6F}" destId="{AA1CDE16-F26B-4D38-A990-9C473AA4F3B5}" srcOrd="0" destOrd="0" presId="urn:microsoft.com/office/officeart/2018/2/layout/IconCircleList"/>
    <dgm:cxn modelId="{CD67EDF0-0C40-4F67-AE4F-BBBBC00FB681}" type="presParOf" srcId="{AA1CDE16-F26B-4D38-A990-9C473AA4F3B5}" destId="{E9E77635-EDB6-4A34-9254-D44F072C65B8}" srcOrd="0" destOrd="0" presId="urn:microsoft.com/office/officeart/2018/2/layout/IconCircleList"/>
    <dgm:cxn modelId="{E10B2C6B-129B-4771-89ED-1889C23BF7ED}" type="presParOf" srcId="{E9E77635-EDB6-4A34-9254-D44F072C65B8}" destId="{FCF3EBF6-0E3D-43C7-B674-3E773B6982BD}" srcOrd="0" destOrd="0" presId="urn:microsoft.com/office/officeart/2018/2/layout/IconCircleList"/>
    <dgm:cxn modelId="{E6655BF8-5605-4E95-9C03-D3D1F794D5D6}" type="presParOf" srcId="{E9E77635-EDB6-4A34-9254-D44F072C65B8}" destId="{FBEEF563-C496-49AF-9D88-705E55A27745}" srcOrd="1" destOrd="0" presId="urn:microsoft.com/office/officeart/2018/2/layout/IconCircleList"/>
    <dgm:cxn modelId="{FC9441DA-E77B-48E3-94B0-CF69A3633899}" type="presParOf" srcId="{E9E77635-EDB6-4A34-9254-D44F072C65B8}" destId="{7AE05100-350A-433D-A3D2-E5C3BC06ED7C}" srcOrd="2" destOrd="0" presId="urn:microsoft.com/office/officeart/2018/2/layout/IconCircleList"/>
    <dgm:cxn modelId="{D981A1F0-2D77-4240-AE0C-802A37DDA1C0}" type="presParOf" srcId="{E9E77635-EDB6-4A34-9254-D44F072C65B8}" destId="{4B84885F-87BD-4E15-B6C5-CFA46625A0CE}" srcOrd="3" destOrd="0" presId="urn:microsoft.com/office/officeart/2018/2/layout/IconCircleList"/>
    <dgm:cxn modelId="{D6927AA3-D318-4F30-920E-B3AC4634AAA3}" type="presParOf" srcId="{AA1CDE16-F26B-4D38-A990-9C473AA4F3B5}" destId="{F40E08A1-A43B-420F-A2A3-043F15E0B42B}" srcOrd="1" destOrd="0" presId="urn:microsoft.com/office/officeart/2018/2/layout/IconCircleList"/>
    <dgm:cxn modelId="{B804AFDF-0FF9-4359-B8EF-F6ACD48CC197}" type="presParOf" srcId="{AA1CDE16-F26B-4D38-A990-9C473AA4F3B5}" destId="{6E912CE0-4B8D-45C1-A554-068DBC249ECA}" srcOrd="2" destOrd="0" presId="urn:microsoft.com/office/officeart/2018/2/layout/IconCircleList"/>
    <dgm:cxn modelId="{D5D79CB1-52E5-4780-9B2E-E527801B0320}" type="presParOf" srcId="{6E912CE0-4B8D-45C1-A554-068DBC249ECA}" destId="{C74A72E6-522A-4030-A916-750892189F12}" srcOrd="0" destOrd="0" presId="urn:microsoft.com/office/officeart/2018/2/layout/IconCircleList"/>
    <dgm:cxn modelId="{21EF3FDC-F40D-4382-98AC-87B2CA862DB7}" type="presParOf" srcId="{6E912CE0-4B8D-45C1-A554-068DBC249ECA}" destId="{88475929-4918-4BD2-8E98-AE7C58780B5E}" srcOrd="1" destOrd="0" presId="urn:microsoft.com/office/officeart/2018/2/layout/IconCircleList"/>
    <dgm:cxn modelId="{FEF4E5F3-233E-45EE-A691-3562BAC68B0C}" type="presParOf" srcId="{6E912CE0-4B8D-45C1-A554-068DBC249ECA}" destId="{36EDC6CB-5A38-4FF1-881B-5E4129F53366}" srcOrd="2" destOrd="0" presId="urn:microsoft.com/office/officeart/2018/2/layout/IconCircleList"/>
    <dgm:cxn modelId="{0348064B-311C-4146-9B39-09640A1EEF39}" type="presParOf" srcId="{6E912CE0-4B8D-45C1-A554-068DBC249ECA}" destId="{913B51E9-D03E-474C-A325-F237AF1608DB}" srcOrd="3" destOrd="0" presId="urn:microsoft.com/office/officeart/2018/2/layout/IconCircleList"/>
    <dgm:cxn modelId="{A849BBE1-5A87-4CDB-8FE2-4DB0ADD8E25C}" type="presParOf" srcId="{AA1CDE16-F26B-4D38-A990-9C473AA4F3B5}" destId="{87C410B4-DBCF-4293-AE68-E37470B7C51F}" srcOrd="3" destOrd="0" presId="urn:microsoft.com/office/officeart/2018/2/layout/IconCircleList"/>
    <dgm:cxn modelId="{7B9C062B-37C0-4BC1-A576-1DF6DAAEAC53}" type="presParOf" srcId="{AA1CDE16-F26B-4D38-A990-9C473AA4F3B5}" destId="{01C6863F-3AB6-4D6B-A3AD-9565A0853465}" srcOrd="4" destOrd="0" presId="urn:microsoft.com/office/officeart/2018/2/layout/IconCircleList"/>
    <dgm:cxn modelId="{79508B29-13A2-4054-B34A-A5997224F0B2}" type="presParOf" srcId="{01C6863F-3AB6-4D6B-A3AD-9565A0853465}" destId="{A3FC96F0-1445-471B-A02E-254148638D20}" srcOrd="0" destOrd="0" presId="urn:microsoft.com/office/officeart/2018/2/layout/IconCircleList"/>
    <dgm:cxn modelId="{F3730575-4F14-42B1-A2A8-88A15CB7DBB3}" type="presParOf" srcId="{01C6863F-3AB6-4D6B-A3AD-9565A0853465}" destId="{CDAFAE1C-55C6-448A-BD11-39B25F3B9911}" srcOrd="1" destOrd="0" presId="urn:microsoft.com/office/officeart/2018/2/layout/IconCircleList"/>
    <dgm:cxn modelId="{A3DCDC17-0C0B-4B6F-83CC-719B734EBF2D}" type="presParOf" srcId="{01C6863F-3AB6-4D6B-A3AD-9565A0853465}" destId="{0E686F97-7F6B-4BC4-ABE2-318EF5AF7C7F}" srcOrd="2" destOrd="0" presId="urn:microsoft.com/office/officeart/2018/2/layout/IconCircleList"/>
    <dgm:cxn modelId="{5F6870C0-D03D-41E3-AFC0-6E547064A786}" type="presParOf" srcId="{01C6863F-3AB6-4D6B-A3AD-9565A0853465}" destId="{74E77361-B9B7-4B6A-847F-E6332C59C1E4}" srcOrd="3" destOrd="0" presId="urn:microsoft.com/office/officeart/2018/2/layout/IconCircleList"/>
    <dgm:cxn modelId="{B4440EF5-CE76-4178-AC06-45CFA9C39FBA}" type="presParOf" srcId="{AA1CDE16-F26B-4D38-A990-9C473AA4F3B5}" destId="{91BB0D95-9FE9-47AA-AFF2-FECDB32C2C7F}" srcOrd="5" destOrd="0" presId="urn:microsoft.com/office/officeart/2018/2/layout/IconCircleList"/>
    <dgm:cxn modelId="{28688BC7-8764-4AF8-A6C1-1332DA493551}" type="presParOf" srcId="{AA1CDE16-F26B-4D38-A990-9C473AA4F3B5}" destId="{76CCDC96-53DD-4B93-B886-087F0A0646BF}" srcOrd="6" destOrd="0" presId="urn:microsoft.com/office/officeart/2018/2/layout/IconCircleList"/>
    <dgm:cxn modelId="{0D254CFD-77DF-4FCA-9049-C10C183AC716}" type="presParOf" srcId="{76CCDC96-53DD-4B93-B886-087F0A0646BF}" destId="{7D4CBA28-0128-4B96-964F-20C2B13D0325}" srcOrd="0" destOrd="0" presId="urn:microsoft.com/office/officeart/2018/2/layout/IconCircleList"/>
    <dgm:cxn modelId="{C312CB72-48B7-4A92-A502-5EF1CB6737EE}" type="presParOf" srcId="{76CCDC96-53DD-4B93-B886-087F0A0646BF}" destId="{2A8B88C3-CE70-4B9B-8140-8520968ED329}" srcOrd="1" destOrd="0" presId="urn:microsoft.com/office/officeart/2018/2/layout/IconCircleList"/>
    <dgm:cxn modelId="{771A2D98-1C13-4123-A16E-D439E88AAEAC}" type="presParOf" srcId="{76CCDC96-53DD-4B93-B886-087F0A0646BF}" destId="{E81C4D99-802C-489D-8CB8-1F49FD41A560}" srcOrd="2" destOrd="0" presId="urn:microsoft.com/office/officeart/2018/2/layout/IconCircleList"/>
    <dgm:cxn modelId="{521E2A0B-9BA2-4D78-A51C-7B437B63740B}" type="presParOf" srcId="{76CCDC96-53DD-4B93-B886-087F0A0646BF}" destId="{13DF79D2-1CEA-42C2-9009-61A8C5BFE974}" srcOrd="3" destOrd="0" presId="urn:microsoft.com/office/officeart/2018/2/layout/IconCircleList"/>
    <dgm:cxn modelId="{6A565384-0704-443C-9919-E4E4CA36C371}" type="presParOf" srcId="{AA1CDE16-F26B-4D38-A990-9C473AA4F3B5}" destId="{B23C1A32-59AF-45A7-AFA9-7A4AF5CDD4BA}" srcOrd="7" destOrd="0" presId="urn:microsoft.com/office/officeart/2018/2/layout/IconCircleList"/>
    <dgm:cxn modelId="{D4D57E26-78B6-4CEF-9079-6B42B2981B6A}" type="presParOf" srcId="{AA1CDE16-F26B-4D38-A990-9C473AA4F3B5}" destId="{DF929290-4287-47D5-A5D9-AB47B3C93B09}" srcOrd="8" destOrd="0" presId="urn:microsoft.com/office/officeart/2018/2/layout/IconCircleList"/>
    <dgm:cxn modelId="{D4697721-E27E-4DB0-B748-91FC54079D5C}" type="presParOf" srcId="{DF929290-4287-47D5-A5D9-AB47B3C93B09}" destId="{08BB653D-1A1D-491B-8F7A-CAB74A035C5B}" srcOrd="0" destOrd="0" presId="urn:microsoft.com/office/officeart/2018/2/layout/IconCircleList"/>
    <dgm:cxn modelId="{D6EB16F9-9058-4B75-B645-2EF95ED4F480}" type="presParOf" srcId="{DF929290-4287-47D5-A5D9-AB47B3C93B09}" destId="{C44EE5EE-55B3-4CEE-9B85-608E589086CF}" srcOrd="1" destOrd="0" presId="urn:microsoft.com/office/officeart/2018/2/layout/IconCircleList"/>
    <dgm:cxn modelId="{6787A6B9-3A7C-4708-9B51-B62009979A72}" type="presParOf" srcId="{DF929290-4287-47D5-A5D9-AB47B3C93B09}" destId="{0330A61D-F838-4EB8-A08F-431F5F7EC575}" srcOrd="2" destOrd="0" presId="urn:microsoft.com/office/officeart/2018/2/layout/IconCircleList"/>
    <dgm:cxn modelId="{68CE11EE-E8C9-4393-BAA4-28229EEA7786}" type="presParOf" srcId="{DF929290-4287-47D5-A5D9-AB47B3C93B09}" destId="{C61F45FA-F3FF-4DBC-8076-0360F3407A90}" srcOrd="3" destOrd="0" presId="urn:microsoft.com/office/officeart/2018/2/layout/IconCircleList"/>
    <dgm:cxn modelId="{2AC145EF-3A9D-42A5-B702-526F52D40A20}" type="presParOf" srcId="{AA1CDE16-F26B-4D38-A990-9C473AA4F3B5}" destId="{2A894958-273F-4B30-9CE1-382BF29BDCEE}" srcOrd="9" destOrd="0" presId="urn:microsoft.com/office/officeart/2018/2/layout/IconCircleList"/>
    <dgm:cxn modelId="{8C4B32F9-FB3B-47F2-BCAB-CA99856023D2}" type="presParOf" srcId="{AA1CDE16-F26B-4D38-A990-9C473AA4F3B5}" destId="{BDCC8AB3-31B1-4892-B520-A9B51366FDF4}" srcOrd="10" destOrd="0" presId="urn:microsoft.com/office/officeart/2018/2/layout/IconCircleList"/>
    <dgm:cxn modelId="{2BFD4CE6-2D93-4436-BC1E-82F7ABF113E9}" type="presParOf" srcId="{BDCC8AB3-31B1-4892-B520-A9B51366FDF4}" destId="{554D9283-B875-4387-B973-0B83F00906EB}" srcOrd="0" destOrd="0" presId="urn:microsoft.com/office/officeart/2018/2/layout/IconCircleList"/>
    <dgm:cxn modelId="{14B9A295-E043-4C77-9C55-D5CB29784F0B}" type="presParOf" srcId="{BDCC8AB3-31B1-4892-B520-A9B51366FDF4}" destId="{D7B7ACF0-79AC-4054-8191-52AD9524B0C9}" srcOrd="1" destOrd="0" presId="urn:microsoft.com/office/officeart/2018/2/layout/IconCircleList"/>
    <dgm:cxn modelId="{A8FB989C-D162-4E28-9BFB-A29BA4A4AF16}" type="presParOf" srcId="{BDCC8AB3-31B1-4892-B520-A9B51366FDF4}" destId="{15AFAF1A-E853-45D7-965A-06F6641F4CA9}" srcOrd="2" destOrd="0" presId="urn:microsoft.com/office/officeart/2018/2/layout/IconCircleList"/>
    <dgm:cxn modelId="{48B8F7AC-AC93-4F25-B5D1-31BFF0B8E09A}" type="presParOf" srcId="{BDCC8AB3-31B1-4892-B520-A9B51366FDF4}" destId="{5960EBA0-4C3C-4BA3-90ED-0EB8377A83A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D4A1F-1389-4730-8A97-5203BEF440C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322C799-D1DE-4C50-AB68-C51257BD3E1C}">
      <dgm:prSet/>
      <dgm:spPr/>
      <dgm:t>
        <a:bodyPr/>
        <a:lstStyle/>
        <a:p>
          <a:r>
            <a:rPr lang="en-GB"/>
            <a:t>It will take an anticipated 4-6 hours to complete each module at the core level</a:t>
          </a:r>
          <a:endParaRPr lang="en-US"/>
        </a:p>
      </dgm:t>
    </dgm:pt>
    <dgm:pt modelId="{0BB97E3A-8912-46A5-B2A6-862FD4E8E239}" type="parTrans" cxnId="{DEA0B79F-C21D-469F-A968-50317EA79D7A}">
      <dgm:prSet/>
      <dgm:spPr/>
      <dgm:t>
        <a:bodyPr/>
        <a:lstStyle/>
        <a:p>
          <a:endParaRPr lang="en-US"/>
        </a:p>
      </dgm:t>
    </dgm:pt>
    <dgm:pt modelId="{5D25A7EC-65C0-47DE-B70B-A56C06E38C5B}" type="sibTrans" cxnId="{DEA0B79F-C21D-469F-A968-50317EA79D7A}">
      <dgm:prSet/>
      <dgm:spPr/>
      <dgm:t>
        <a:bodyPr/>
        <a:lstStyle/>
        <a:p>
          <a:endParaRPr lang="en-US"/>
        </a:p>
      </dgm:t>
    </dgm:pt>
    <dgm:pt modelId="{AF40F5AA-1F13-45D4-96F9-FF9D1BEE140E}">
      <dgm:prSet/>
      <dgm:spPr/>
      <dgm:t>
        <a:bodyPr/>
        <a:lstStyle/>
        <a:p>
          <a:r>
            <a:rPr lang="en-GB"/>
            <a:t>You can use the following times in your programme:</a:t>
          </a:r>
          <a:endParaRPr lang="en-US"/>
        </a:p>
      </dgm:t>
    </dgm:pt>
    <dgm:pt modelId="{D8A2B878-B468-4E55-8EAD-0D56D9DBCCEF}" type="parTrans" cxnId="{3ABF357A-FE4F-41C3-A4B0-7DDB176FB867}">
      <dgm:prSet/>
      <dgm:spPr/>
      <dgm:t>
        <a:bodyPr/>
        <a:lstStyle/>
        <a:p>
          <a:endParaRPr lang="en-US"/>
        </a:p>
      </dgm:t>
    </dgm:pt>
    <dgm:pt modelId="{52362818-F427-408D-892D-FEBE3801113F}" type="sibTrans" cxnId="{3ABF357A-FE4F-41C3-A4B0-7DDB176FB867}">
      <dgm:prSet/>
      <dgm:spPr/>
      <dgm:t>
        <a:bodyPr/>
        <a:lstStyle/>
        <a:p>
          <a:endParaRPr lang="en-US"/>
        </a:p>
      </dgm:t>
    </dgm:pt>
    <dgm:pt modelId="{AFE10B40-2D4F-4520-93D1-1257B763C913}">
      <dgm:prSet/>
      <dgm:spPr/>
      <dgm:t>
        <a:bodyPr/>
        <a:lstStyle/>
        <a:p>
          <a:r>
            <a:rPr lang="en-GB"/>
            <a:t>Self-development time of 2 hours a week can support asynchronous learning</a:t>
          </a:r>
          <a:endParaRPr lang="en-US"/>
        </a:p>
      </dgm:t>
    </dgm:pt>
    <dgm:pt modelId="{4E1BFBE8-A0DA-4CC7-8757-835BCCD645C7}" type="parTrans" cxnId="{4D9E5726-E48B-41EA-AD0B-1652C1EE6DA2}">
      <dgm:prSet/>
      <dgm:spPr/>
      <dgm:t>
        <a:bodyPr/>
        <a:lstStyle/>
        <a:p>
          <a:endParaRPr lang="en-US"/>
        </a:p>
      </dgm:t>
    </dgm:pt>
    <dgm:pt modelId="{0DB719BC-1A4A-4255-AEC9-3D0C6B9EA469}" type="sibTrans" cxnId="{4D9E5726-E48B-41EA-AD0B-1652C1EE6DA2}">
      <dgm:prSet/>
      <dgm:spPr/>
      <dgm:t>
        <a:bodyPr/>
        <a:lstStyle/>
        <a:p>
          <a:endParaRPr lang="en-US"/>
        </a:p>
      </dgm:t>
    </dgm:pt>
    <dgm:pt modelId="{2E4771F7-A00E-44F4-A859-3DDF86A28223}">
      <dgm:prSet/>
      <dgm:spPr/>
      <dgm:t>
        <a:bodyPr/>
        <a:lstStyle/>
        <a:p>
          <a:r>
            <a:rPr lang="en-GB"/>
            <a:t>Your generic Foundation Programme will have elements supporting enhance contextual leadership in the core mandatory 30 hours programme</a:t>
          </a:r>
          <a:endParaRPr lang="en-US"/>
        </a:p>
      </dgm:t>
    </dgm:pt>
    <dgm:pt modelId="{38957F1B-4DFD-403C-A42C-EA63816BF8D0}" type="parTrans" cxnId="{A2D3F313-1BEA-40DD-A3F2-C0DAD07BB4AD}">
      <dgm:prSet/>
      <dgm:spPr/>
      <dgm:t>
        <a:bodyPr/>
        <a:lstStyle/>
        <a:p>
          <a:endParaRPr lang="en-US"/>
        </a:p>
      </dgm:t>
    </dgm:pt>
    <dgm:pt modelId="{B0D16BDB-5C17-4A3D-B365-56F114CA6A76}" type="sibTrans" cxnId="{A2D3F313-1BEA-40DD-A3F2-C0DAD07BB4AD}">
      <dgm:prSet/>
      <dgm:spPr/>
      <dgm:t>
        <a:bodyPr/>
        <a:lstStyle/>
        <a:p>
          <a:endParaRPr lang="en-US"/>
        </a:p>
      </dgm:t>
    </dgm:pt>
    <dgm:pt modelId="{5AEF6709-42B3-46FF-BA3A-F7FE4F13F4F2}">
      <dgm:prSet/>
      <dgm:spPr/>
      <dgm:t>
        <a:bodyPr/>
        <a:lstStyle/>
        <a:p>
          <a:r>
            <a:rPr lang="en-GB"/>
            <a:t>You will be able to utilise time within the non-core mandatory 30 hours following  discussion with your Educational Supervisor</a:t>
          </a:r>
          <a:endParaRPr lang="en-US"/>
        </a:p>
      </dgm:t>
    </dgm:pt>
    <dgm:pt modelId="{A02B5F76-0AC0-42C1-B89B-4E92412ED5CD}" type="parTrans" cxnId="{03C86C0F-0FB4-46AA-B0B9-195371A5FD9E}">
      <dgm:prSet/>
      <dgm:spPr/>
      <dgm:t>
        <a:bodyPr/>
        <a:lstStyle/>
        <a:p>
          <a:endParaRPr lang="en-US"/>
        </a:p>
      </dgm:t>
    </dgm:pt>
    <dgm:pt modelId="{D698B266-86D9-49E6-AA22-11BC33041965}" type="sibTrans" cxnId="{03C86C0F-0FB4-46AA-B0B9-195371A5FD9E}">
      <dgm:prSet/>
      <dgm:spPr/>
      <dgm:t>
        <a:bodyPr/>
        <a:lstStyle/>
        <a:p>
          <a:endParaRPr lang="en-US"/>
        </a:p>
      </dgm:t>
    </dgm:pt>
    <dgm:pt modelId="{59CBFD3C-0AFF-4FEF-B014-AF04D6FA3016}">
      <dgm:prSet/>
      <dgm:spPr/>
      <dgm:t>
        <a:bodyPr/>
        <a:lstStyle/>
        <a:p>
          <a:r>
            <a:rPr lang="en-GB"/>
            <a:t>In F2 you can utilise study leave for additional time if you want to look at areas in more depth.</a:t>
          </a:r>
          <a:endParaRPr lang="en-US"/>
        </a:p>
      </dgm:t>
    </dgm:pt>
    <dgm:pt modelId="{E764E67C-C15F-4E36-AF74-398E7299D7B0}" type="parTrans" cxnId="{C10E69D5-E699-4F18-AC0F-9E17C47F8384}">
      <dgm:prSet/>
      <dgm:spPr/>
      <dgm:t>
        <a:bodyPr/>
        <a:lstStyle/>
        <a:p>
          <a:endParaRPr lang="en-US"/>
        </a:p>
      </dgm:t>
    </dgm:pt>
    <dgm:pt modelId="{8843BB99-4C5F-4866-8B7E-A4F32418A855}" type="sibTrans" cxnId="{C10E69D5-E699-4F18-AC0F-9E17C47F8384}">
      <dgm:prSet/>
      <dgm:spPr/>
      <dgm:t>
        <a:bodyPr/>
        <a:lstStyle/>
        <a:p>
          <a:endParaRPr lang="en-US"/>
        </a:p>
      </dgm:t>
    </dgm:pt>
    <dgm:pt modelId="{DE1A9C1E-26B0-47DC-9C22-65B73D8D297B}" type="pres">
      <dgm:prSet presAssocID="{EF8D4A1F-1389-4730-8A97-5203BEF440C9}" presName="vert0" presStyleCnt="0">
        <dgm:presLayoutVars>
          <dgm:dir/>
          <dgm:animOne val="branch"/>
          <dgm:animLvl val="lvl"/>
        </dgm:presLayoutVars>
      </dgm:prSet>
      <dgm:spPr/>
    </dgm:pt>
    <dgm:pt modelId="{A02F472C-C7A5-4935-9C78-F8AB57F527B1}" type="pres">
      <dgm:prSet presAssocID="{4322C799-D1DE-4C50-AB68-C51257BD3E1C}" presName="thickLine" presStyleLbl="alignNode1" presStyleIdx="0" presStyleCnt="6"/>
      <dgm:spPr/>
    </dgm:pt>
    <dgm:pt modelId="{25BE500F-5D19-4B5C-8095-36E5AC3B4349}" type="pres">
      <dgm:prSet presAssocID="{4322C799-D1DE-4C50-AB68-C51257BD3E1C}" presName="horz1" presStyleCnt="0"/>
      <dgm:spPr/>
    </dgm:pt>
    <dgm:pt modelId="{73B6DEE1-BC76-40E8-8C87-A7443F7E1894}" type="pres">
      <dgm:prSet presAssocID="{4322C799-D1DE-4C50-AB68-C51257BD3E1C}" presName="tx1" presStyleLbl="revTx" presStyleIdx="0" presStyleCnt="6"/>
      <dgm:spPr/>
    </dgm:pt>
    <dgm:pt modelId="{D94DD074-A375-40CA-849C-12A5773925C6}" type="pres">
      <dgm:prSet presAssocID="{4322C799-D1DE-4C50-AB68-C51257BD3E1C}" presName="vert1" presStyleCnt="0"/>
      <dgm:spPr/>
    </dgm:pt>
    <dgm:pt modelId="{3EDA8E73-1083-4CB2-8B74-62001D110178}" type="pres">
      <dgm:prSet presAssocID="{AF40F5AA-1F13-45D4-96F9-FF9D1BEE140E}" presName="thickLine" presStyleLbl="alignNode1" presStyleIdx="1" presStyleCnt="6"/>
      <dgm:spPr/>
    </dgm:pt>
    <dgm:pt modelId="{5B8C2318-4852-4F3C-86C8-8C3D13D8804E}" type="pres">
      <dgm:prSet presAssocID="{AF40F5AA-1F13-45D4-96F9-FF9D1BEE140E}" presName="horz1" presStyleCnt="0"/>
      <dgm:spPr/>
    </dgm:pt>
    <dgm:pt modelId="{BCD0B010-6122-4289-A2E0-DA8B1E711FF6}" type="pres">
      <dgm:prSet presAssocID="{AF40F5AA-1F13-45D4-96F9-FF9D1BEE140E}" presName="tx1" presStyleLbl="revTx" presStyleIdx="1" presStyleCnt="6"/>
      <dgm:spPr/>
    </dgm:pt>
    <dgm:pt modelId="{840E1658-0A46-4347-BDDC-26F20CB9375A}" type="pres">
      <dgm:prSet presAssocID="{AF40F5AA-1F13-45D4-96F9-FF9D1BEE140E}" presName="vert1" presStyleCnt="0"/>
      <dgm:spPr/>
    </dgm:pt>
    <dgm:pt modelId="{CF9ED266-773D-4397-9BAC-D8FCF1430464}" type="pres">
      <dgm:prSet presAssocID="{AFE10B40-2D4F-4520-93D1-1257B763C913}" presName="thickLine" presStyleLbl="alignNode1" presStyleIdx="2" presStyleCnt="6"/>
      <dgm:spPr/>
    </dgm:pt>
    <dgm:pt modelId="{68ED2446-04D3-4748-A4FF-F42FA272C20E}" type="pres">
      <dgm:prSet presAssocID="{AFE10B40-2D4F-4520-93D1-1257B763C913}" presName="horz1" presStyleCnt="0"/>
      <dgm:spPr/>
    </dgm:pt>
    <dgm:pt modelId="{87EA31AC-9899-4855-B801-CFB8F2E96DE1}" type="pres">
      <dgm:prSet presAssocID="{AFE10B40-2D4F-4520-93D1-1257B763C913}" presName="tx1" presStyleLbl="revTx" presStyleIdx="2" presStyleCnt="6"/>
      <dgm:spPr/>
    </dgm:pt>
    <dgm:pt modelId="{9D02A5FC-6968-4CFD-B95D-6F189D0B18FB}" type="pres">
      <dgm:prSet presAssocID="{AFE10B40-2D4F-4520-93D1-1257B763C913}" presName="vert1" presStyleCnt="0"/>
      <dgm:spPr/>
    </dgm:pt>
    <dgm:pt modelId="{537CED9F-CEA7-4D1B-ACCB-3F4492B9CDEB}" type="pres">
      <dgm:prSet presAssocID="{2E4771F7-A00E-44F4-A859-3DDF86A28223}" presName="thickLine" presStyleLbl="alignNode1" presStyleIdx="3" presStyleCnt="6"/>
      <dgm:spPr/>
    </dgm:pt>
    <dgm:pt modelId="{0ECDA105-18C5-4759-8A5B-D544AB20D60D}" type="pres">
      <dgm:prSet presAssocID="{2E4771F7-A00E-44F4-A859-3DDF86A28223}" presName="horz1" presStyleCnt="0"/>
      <dgm:spPr/>
    </dgm:pt>
    <dgm:pt modelId="{221FB5BD-D67F-4F41-BDC6-00F75F1913A5}" type="pres">
      <dgm:prSet presAssocID="{2E4771F7-A00E-44F4-A859-3DDF86A28223}" presName="tx1" presStyleLbl="revTx" presStyleIdx="3" presStyleCnt="6"/>
      <dgm:spPr/>
    </dgm:pt>
    <dgm:pt modelId="{E92BF3EC-5E9B-441D-AFBE-F800141588AA}" type="pres">
      <dgm:prSet presAssocID="{2E4771F7-A00E-44F4-A859-3DDF86A28223}" presName="vert1" presStyleCnt="0"/>
      <dgm:spPr/>
    </dgm:pt>
    <dgm:pt modelId="{4CA49807-D1E3-4DBF-9ADB-57F710813E6E}" type="pres">
      <dgm:prSet presAssocID="{5AEF6709-42B3-46FF-BA3A-F7FE4F13F4F2}" presName="thickLine" presStyleLbl="alignNode1" presStyleIdx="4" presStyleCnt="6"/>
      <dgm:spPr/>
    </dgm:pt>
    <dgm:pt modelId="{4B2B3CED-53B5-4580-A29F-A34CD36CAAF3}" type="pres">
      <dgm:prSet presAssocID="{5AEF6709-42B3-46FF-BA3A-F7FE4F13F4F2}" presName="horz1" presStyleCnt="0"/>
      <dgm:spPr/>
    </dgm:pt>
    <dgm:pt modelId="{87FFA6F3-FB95-41D7-BD30-5378EB901B00}" type="pres">
      <dgm:prSet presAssocID="{5AEF6709-42B3-46FF-BA3A-F7FE4F13F4F2}" presName="tx1" presStyleLbl="revTx" presStyleIdx="4" presStyleCnt="6"/>
      <dgm:spPr/>
    </dgm:pt>
    <dgm:pt modelId="{ED00679D-E570-40A9-AD09-A29D5A6DB7CF}" type="pres">
      <dgm:prSet presAssocID="{5AEF6709-42B3-46FF-BA3A-F7FE4F13F4F2}" presName="vert1" presStyleCnt="0"/>
      <dgm:spPr/>
    </dgm:pt>
    <dgm:pt modelId="{C2DF16A4-9F09-4834-82D3-4B239865DDCD}" type="pres">
      <dgm:prSet presAssocID="{59CBFD3C-0AFF-4FEF-B014-AF04D6FA3016}" presName="thickLine" presStyleLbl="alignNode1" presStyleIdx="5" presStyleCnt="6"/>
      <dgm:spPr/>
    </dgm:pt>
    <dgm:pt modelId="{8785BE8B-9D35-4D98-B46E-8E7A5F81CFF4}" type="pres">
      <dgm:prSet presAssocID="{59CBFD3C-0AFF-4FEF-B014-AF04D6FA3016}" presName="horz1" presStyleCnt="0"/>
      <dgm:spPr/>
    </dgm:pt>
    <dgm:pt modelId="{ADDC1750-1AF9-40E0-A989-31E2E65C00C8}" type="pres">
      <dgm:prSet presAssocID="{59CBFD3C-0AFF-4FEF-B014-AF04D6FA3016}" presName="tx1" presStyleLbl="revTx" presStyleIdx="5" presStyleCnt="6"/>
      <dgm:spPr/>
    </dgm:pt>
    <dgm:pt modelId="{07F4F758-1572-4CBB-8BA3-20F2B8F983E5}" type="pres">
      <dgm:prSet presAssocID="{59CBFD3C-0AFF-4FEF-B014-AF04D6FA3016}" presName="vert1" presStyleCnt="0"/>
      <dgm:spPr/>
    </dgm:pt>
  </dgm:ptLst>
  <dgm:cxnLst>
    <dgm:cxn modelId="{03C86C0F-0FB4-46AA-B0B9-195371A5FD9E}" srcId="{EF8D4A1F-1389-4730-8A97-5203BEF440C9}" destId="{5AEF6709-42B3-46FF-BA3A-F7FE4F13F4F2}" srcOrd="4" destOrd="0" parTransId="{A02B5F76-0AC0-42C1-B89B-4E92412ED5CD}" sibTransId="{D698B266-86D9-49E6-AA22-11BC33041965}"/>
    <dgm:cxn modelId="{A2D3F313-1BEA-40DD-A3F2-C0DAD07BB4AD}" srcId="{EF8D4A1F-1389-4730-8A97-5203BEF440C9}" destId="{2E4771F7-A00E-44F4-A859-3DDF86A28223}" srcOrd="3" destOrd="0" parTransId="{38957F1B-4DFD-403C-A42C-EA63816BF8D0}" sibTransId="{B0D16BDB-5C17-4A3D-B365-56F114CA6A76}"/>
    <dgm:cxn modelId="{4D9E5726-E48B-41EA-AD0B-1652C1EE6DA2}" srcId="{EF8D4A1F-1389-4730-8A97-5203BEF440C9}" destId="{AFE10B40-2D4F-4520-93D1-1257B763C913}" srcOrd="2" destOrd="0" parTransId="{4E1BFBE8-A0DA-4CC7-8757-835BCCD645C7}" sibTransId="{0DB719BC-1A4A-4255-AEC9-3D0C6B9EA469}"/>
    <dgm:cxn modelId="{D5CBFE68-F7E4-429D-8C11-E963487C84B6}" type="presOf" srcId="{2E4771F7-A00E-44F4-A859-3DDF86A28223}" destId="{221FB5BD-D67F-4F41-BDC6-00F75F1913A5}" srcOrd="0" destOrd="0" presId="urn:microsoft.com/office/officeart/2008/layout/LinedList"/>
    <dgm:cxn modelId="{34336A6E-56D7-4275-B1BB-9B095C7F2CB4}" type="presOf" srcId="{59CBFD3C-0AFF-4FEF-B014-AF04D6FA3016}" destId="{ADDC1750-1AF9-40E0-A989-31E2E65C00C8}" srcOrd="0" destOrd="0" presId="urn:microsoft.com/office/officeart/2008/layout/LinedList"/>
    <dgm:cxn modelId="{3ABF357A-FE4F-41C3-A4B0-7DDB176FB867}" srcId="{EF8D4A1F-1389-4730-8A97-5203BEF440C9}" destId="{AF40F5AA-1F13-45D4-96F9-FF9D1BEE140E}" srcOrd="1" destOrd="0" parTransId="{D8A2B878-B468-4E55-8EAD-0D56D9DBCCEF}" sibTransId="{52362818-F427-408D-892D-FEBE3801113F}"/>
    <dgm:cxn modelId="{DEA0B79F-C21D-469F-A968-50317EA79D7A}" srcId="{EF8D4A1F-1389-4730-8A97-5203BEF440C9}" destId="{4322C799-D1DE-4C50-AB68-C51257BD3E1C}" srcOrd="0" destOrd="0" parTransId="{0BB97E3A-8912-46A5-B2A6-862FD4E8E239}" sibTransId="{5D25A7EC-65C0-47DE-B70B-A56C06E38C5B}"/>
    <dgm:cxn modelId="{05AB11A0-BE63-4BA2-A99A-EBF573FDA3A3}" type="presOf" srcId="{AF40F5AA-1F13-45D4-96F9-FF9D1BEE140E}" destId="{BCD0B010-6122-4289-A2E0-DA8B1E711FF6}" srcOrd="0" destOrd="0" presId="urn:microsoft.com/office/officeart/2008/layout/LinedList"/>
    <dgm:cxn modelId="{9E3E5DA1-1694-4E35-9A3A-2BFD4BF500D0}" type="presOf" srcId="{AFE10B40-2D4F-4520-93D1-1257B763C913}" destId="{87EA31AC-9899-4855-B801-CFB8F2E96DE1}" srcOrd="0" destOrd="0" presId="urn:microsoft.com/office/officeart/2008/layout/LinedList"/>
    <dgm:cxn modelId="{05A0E0A1-873F-4184-859D-4223B6EEE049}" type="presOf" srcId="{EF8D4A1F-1389-4730-8A97-5203BEF440C9}" destId="{DE1A9C1E-26B0-47DC-9C22-65B73D8D297B}" srcOrd="0" destOrd="0" presId="urn:microsoft.com/office/officeart/2008/layout/LinedList"/>
    <dgm:cxn modelId="{D9290DB7-CF9A-4244-A74A-51F9E14C8750}" type="presOf" srcId="{4322C799-D1DE-4C50-AB68-C51257BD3E1C}" destId="{73B6DEE1-BC76-40E8-8C87-A7443F7E1894}" srcOrd="0" destOrd="0" presId="urn:microsoft.com/office/officeart/2008/layout/LinedList"/>
    <dgm:cxn modelId="{C10E69D5-E699-4F18-AC0F-9E17C47F8384}" srcId="{EF8D4A1F-1389-4730-8A97-5203BEF440C9}" destId="{59CBFD3C-0AFF-4FEF-B014-AF04D6FA3016}" srcOrd="5" destOrd="0" parTransId="{E764E67C-C15F-4E36-AF74-398E7299D7B0}" sibTransId="{8843BB99-4C5F-4866-8B7E-A4F32418A855}"/>
    <dgm:cxn modelId="{927DE2E9-AFD9-4C62-851F-9D6E3A90E1B2}" type="presOf" srcId="{5AEF6709-42B3-46FF-BA3A-F7FE4F13F4F2}" destId="{87FFA6F3-FB95-41D7-BD30-5378EB901B00}" srcOrd="0" destOrd="0" presId="urn:microsoft.com/office/officeart/2008/layout/LinedList"/>
    <dgm:cxn modelId="{6D97210B-E68E-44F7-91BA-3B68738C8887}" type="presParOf" srcId="{DE1A9C1E-26B0-47DC-9C22-65B73D8D297B}" destId="{A02F472C-C7A5-4935-9C78-F8AB57F527B1}" srcOrd="0" destOrd="0" presId="urn:microsoft.com/office/officeart/2008/layout/LinedList"/>
    <dgm:cxn modelId="{C7F139AF-87E8-4BE5-AE2E-E02E55A52022}" type="presParOf" srcId="{DE1A9C1E-26B0-47DC-9C22-65B73D8D297B}" destId="{25BE500F-5D19-4B5C-8095-36E5AC3B4349}" srcOrd="1" destOrd="0" presId="urn:microsoft.com/office/officeart/2008/layout/LinedList"/>
    <dgm:cxn modelId="{025387CC-B23F-4918-A29F-4C8882232D14}" type="presParOf" srcId="{25BE500F-5D19-4B5C-8095-36E5AC3B4349}" destId="{73B6DEE1-BC76-40E8-8C87-A7443F7E1894}" srcOrd="0" destOrd="0" presId="urn:microsoft.com/office/officeart/2008/layout/LinedList"/>
    <dgm:cxn modelId="{540226F0-83A5-4D71-B835-E57B44CADCE5}" type="presParOf" srcId="{25BE500F-5D19-4B5C-8095-36E5AC3B4349}" destId="{D94DD074-A375-40CA-849C-12A5773925C6}" srcOrd="1" destOrd="0" presId="urn:microsoft.com/office/officeart/2008/layout/LinedList"/>
    <dgm:cxn modelId="{67A1A8DE-FBE4-4052-A6C1-A48DBD5BAAC4}" type="presParOf" srcId="{DE1A9C1E-26B0-47DC-9C22-65B73D8D297B}" destId="{3EDA8E73-1083-4CB2-8B74-62001D110178}" srcOrd="2" destOrd="0" presId="urn:microsoft.com/office/officeart/2008/layout/LinedList"/>
    <dgm:cxn modelId="{811C4003-4153-40BF-8EA7-16A4C4583A4B}" type="presParOf" srcId="{DE1A9C1E-26B0-47DC-9C22-65B73D8D297B}" destId="{5B8C2318-4852-4F3C-86C8-8C3D13D8804E}" srcOrd="3" destOrd="0" presId="urn:microsoft.com/office/officeart/2008/layout/LinedList"/>
    <dgm:cxn modelId="{734EEE84-666F-42BF-8940-1E4FB67F5CA7}" type="presParOf" srcId="{5B8C2318-4852-4F3C-86C8-8C3D13D8804E}" destId="{BCD0B010-6122-4289-A2E0-DA8B1E711FF6}" srcOrd="0" destOrd="0" presId="urn:microsoft.com/office/officeart/2008/layout/LinedList"/>
    <dgm:cxn modelId="{3CD24065-B511-4D60-BCAE-11EF1DB01B8A}" type="presParOf" srcId="{5B8C2318-4852-4F3C-86C8-8C3D13D8804E}" destId="{840E1658-0A46-4347-BDDC-26F20CB9375A}" srcOrd="1" destOrd="0" presId="urn:microsoft.com/office/officeart/2008/layout/LinedList"/>
    <dgm:cxn modelId="{61FDC0B9-8FD4-4EAF-AA71-2092F2F5872B}" type="presParOf" srcId="{DE1A9C1E-26B0-47DC-9C22-65B73D8D297B}" destId="{CF9ED266-773D-4397-9BAC-D8FCF1430464}" srcOrd="4" destOrd="0" presId="urn:microsoft.com/office/officeart/2008/layout/LinedList"/>
    <dgm:cxn modelId="{F0BA7337-BC88-4C45-B802-95DC85336A20}" type="presParOf" srcId="{DE1A9C1E-26B0-47DC-9C22-65B73D8D297B}" destId="{68ED2446-04D3-4748-A4FF-F42FA272C20E}" srcOrd="5" destOrd="0" presId="urn:microsoft.com/office/officeart/2008/layout/LinedList"/>
    <dgm:cxn modelId="{D35BD89B-B0AB-4632-8512-72B9E983485F}" type="presParOf" srcId="{68ED2446-04D3-4748-A4FF-F42FA272C20E}" destId="{87EA31AC-9899-4855-B801-CFB8F2E96DE1}" srcOrd="0" destOrd="0" presId="urn:microsoft.com/office/officeart/2008/layout/LinedList"/>
    <dgm:cxn modelId="{21543E31-9A40-4B60-A638-329C872524D0}" type="presParOf" srcId="{68ED2446-04D3-4748-A4FF-F42FA272C20E}" destId="{9D02A5FC-6968-4CFD-B95D-6F189D0B18FB}" srcOrd="1" destOrd="0" presId="urn:microsoft.com/office/officeart/2008/layout/LinedList"/>
    <dgm:cxn modelId="{5855FB4F-2EA2-4342-9F2B-DF1D5625EED0}" type="presParOf" srcId="{DE1A9C1E-26B0-47DC-9C22-65B73D8D297B}" destId="{537CED9F-CEA7-4D1B-ACCB-3F4492B9CDEB}" srcOrd="6" destOrd="0" presId="urn:microsoft.com/office/officeart/2008/layout/LinedList"/>
    <dgm:cxn modelId="{8829DF91-9054-42B4-B5DC-3FC526B9DC66}" type="presParOf" srcId="{DE1A9C1E-26B0-47DC-9C22-65B73D8D297B}" destId="{0ECDA105-18C5-4759-8A5B-D544AB20D60D}" srcOrd="7" destOrd="0" presId="urn:microsoft.com/office/officeart/2008/layout/LinedList"/>
    <dgm:cxn modelId="{6DF069AC-9FEC-4B0F-AD2A-E18D92DCF604}" type="presParOf" srcId="{0ECDA105-18C5-4759-8A5B-D544AB20D60D}" destId="{221FB5BD-D67F-4F41-BDC6-00F75F1913A5}" srcOrd="0" destOrd="0" presId="urn:microsoft.com/office/officeart/2008/layout/LinedList"/>
    <dgm:cxn modelId="{8BD60245-DFD6-4C4D-92E9-253C3E0402A4}" type="presParOf" srcId="{0ECDA105-18C5-4759-8A5B-D544AB20D60D}" destId="{E92BF3EC-5E9B-441D-AFBE-F800141588AA}" srcOrd="1" destOrd="0" presId="urn:microsoft.com/office/officeart/2008/layout/LinedList"/>
    <dgm:cxn modelId="{D017F6C0-AB47-4315-880A-EF56CB697B78}" type="presParOf" srcId="{DE1A9C1E-26B0-47DC-9C22-65B73D8D297B}" destId="{4CA49807-D1E3-4DBF-9ADB-57F710813E6E}" srcOrd="8" destOrd="0" presId="urn:microsoft.com/office/officeart/2008/layout/LinedList"/>
    <dgm:cxn modelId="{70558917-DE56-4CE7-8F77-8509D3485C7D}" type="presParOf" srcId="{DE1A9C1E-26B0-47DC-9C22-65B73D8D297B}" destId="{4B2B3CED-53B5-4580-A29F-A34CD36CAAF3}" srcOrd="9" destOrd="0" presId="urn:microsoft.com/office/officeart/2008/layout/LinedList"/>
    <dgm:cxn modelId="{09C8A08D-43E1-4415-BCF8-C42C5BF0BAA3}" type="presParOf" srcId="{4B2B3CED-53B5-4580-A29F-A34CD36CAAF3}" destId="{87FFA6F3-FB95-41D7-BD30-5378EB901B00}" srcOrd="0" destOrd="0" presId="urn:microsoft.com/office/officeart/2008/layout/LinedList"/>
    <dgm:cxn modelId="{DB509A8A-134F-4FA8-A7EB-B3770BD45F7D}" type="presParOf" srcId="{4B2B3CED-53B5-4580-A29F-A34CD36CAAF3}" destId="{ED00679D-E570-40A9-AD09-A29D5A6DB7CF}" srcOrd="1" destOrd="0" presId="urn:microsoft.com/office/officeart/2008/layout/LinedList"/>
    <dgm:cxn modelId="{D2DD8391-0A04-408F-BD19-3B32970ABFEF}" type="presParOf" srcId="{DE1A9C1E-26B0-47DC-9C22-65B73D8D297B}" destId="{C2DF16A4-9F09-4834-82D3-4B239865DDCD}" srcOrd="10" destOrd="0" presId="urn:microsoft.com/office/officeart/2008/layout/LinedList"/>
    <dgm:cxn modelId="{FCDC48E6-8BA5-4930-8013-2FF259894755}" type="presParOf" srcId="{DE1A9C1E-26B0-47DC-9C22-65B73D8D297B}" destId="{8785BE8B-9D35-4D98-B46E-8E7A5F81CFF4}" srcOrd="11" destOrd="0" presId="urn:microsoft.com/office/officeart/2008/layout/LinedList"/>
    <dgm:cxn modelId="{E4E0CB80-5775-4A2E-B763-AC94F7E71C4A}" type="presParOf" srcId="{8785BE8B-9D35-4D98-B46E-8E7A5F81CFF4}" destId="{ADDC1750-1AF9-40E0-A989-31E2E65C00C8}" srcOrd="0" destOrd="0" presId="urn:microsoft.com/office/officeart/2008/layout/LinedList"/>
    <dgm:cxn modelId="{D1A16430-AACC-4171-AC3E-173606CAD1F3}" type="presParOf" srcId="{8785BE8B-9D35-4D98-B46E-8E7A5F81CFF4}" destId="{07F4F758-1572-4CBB-8BA3-20F2B8F983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565F1F-F54E-46FD-A275-C064F77E8191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2036273-1BF0-4F73-85C3-9C44A17F0C78}">
      <dgm:prSet/>
      <dgm:spPr/>
      <dgm:t>
        <a:bodyPr/>
        <a:lstStyle/>
        <a:p>
          <a:r>
            <a:rPr lang="en-GB"/>
            <a:t>Agree with your Educational Supervisor at your induction or mid-rotation meetings what modules you are engaging with</a:t>
          </a:r>
          <a:endParaRPr lang="en-US"/>
        </a:p>
      </dgm:t>
    </dgm:pt>
    <dgm:pt modelId="{63710468-336A-4C52-B201-B56C463410C0}" type="parTrans" cxnId="{AA518DE2-8E5D-4E32-BB84-C05017D6252D}">
      <dgm:prSet/>
      <dgm:spPr/>
      <dgm:t>
        <a:bodyPr/>
        <a:lstStyle/>
        <a:p>
          <a:endParaRPr lang="en-US"/>
        </a:p>
      </dgm:t>
    </dgm:pt>
    <dgm:pt modelId="{BFAD316F-3FEF-41C1-BFB0-821891AC98C6}" type="sibTrans" cxnId="{AA518DE2-8E5D-4E32-BB84-C05017D6252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D8A2386-AF97-4EE3-917A-263DF39F76C1}">
      <dgm:prSet/>
      <dgm:spPr/>
      <dgm:t>
        <a:bodyPr/>
        <a:lstStyle/>
        <a:p>
          <a:r>
            <a:rPr lang="en-GB"/>
            <a:t>Complete self-assessment matrix</a:t>
          </a:r>
          <a:endParaRPr lang="en-US"/>
        </a:p>
      </dgm:t>
    </dgm:pt>
    <dgm:pt modelId="{9EBECAB6-4852-46F9-9B40-05370AC90F9B}" type="parTrans" cxnId="{9CFEC55A-6DA9-4416-8CDB-9A5DE0FF84C9}">
      <dgm:prSet/>
      <dgm:spPr/>
      <dgm:t>
        <a:bodyPr/>
        <a:lstStyle/>
        <a:p>
          <a:endParaRPr lang="en-US"/>
        </a:p>
      </dgm:t>
    </dgm:pt>
    <dgm:pt modelId="{B0334B43-6390-4488-ABD4-D34C8B1544C2}" type="sibTrans" cxnId="{9CFEC55A-6DA9-4416-8CDB-9A5DE0FF84C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5D12659-0852-4AD4-82A4-1F9798F3A5D7}">
      <dgm:prSet/>
      <dgm:spPr/>
      <dgm:t>
        <a:bodyPr/>
        <a:lstStyle/>
        <a:p>
          <a:r>
            <a:rPr lang="en-GB"/>
            <a:t>When you have completed the module, download and complete the enhance REAL form</a:t>
          </a:r>
          <a:endParaRPr lang="en-US"/>
        </a:p>
      </dgm:t>
    </dgm:pt>
    <dgm:pt modelId="{4CD58496-E0A3-42E9-A5DC-429C555CBE3C}" type="parTrans" cxnId="{5E20AE53-47DB-4C69-B1A4-308CF80ED50A}">
      <dgm:prSet/>
      <dgm:spPr/>
      <dgm:t>
        <a:bodyPr/>
        <a:lstStyle/>
        <a:p>
          <a:endParaRPr lang="en-US"/>
        </a:p>
      </dgm:t>
    </dgm:pt>
    <dgm:pt modelId="{1516363D-23B8-4858-9897-A02C07DF74ED}" type="sibTrans" cxnId="{5E20AE53-47DB-4C69-B1A4-308CF80ED50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737378F-C321-4462-BD2A-D6E4A490FFCE}" type="pres">
      <dgm:prSet presAssocID="{D3565F1F-F54E-46FD-A275-C064F77E8191}" presName="Name0" presStyleCnt="0">
        <dgm:presLayoutVars>
          <dgm:animLvl val="lvl"/>
          <dgm:resizeHandles val="exact"/>
        </dgm:presLayoutVars>
      </dgm:prSet>
      <dgm:spPr/>
    </dgm:pt>
    <dgm:pt modelId="{7C74B068-0D3E-4F46-BAF4-88B77AD8A955}" type="pres">
      <dgm:prSet presAssocID="{92036273-1BF0-4F73-85C3-9C44A17F0C78}" presName="compositeNode" presStyleCnt="0">
        <dgm:presLayoutVars>
          <dgm:bulletEnabled val="1"/>
        </dgm:presLayoutVars>
      </dgm:prSet>
      <dgm:spPr/>
    </dgm:pt>
    <dgm:pt modelId="{21460147-A031-4275-A635-8726524613E4}" type="pres">
      <dgm:prSet presAssocID="{92036273-1BF0-4F73-85C3-9C44A17F0C78}" presName="bgRect" presStyleLbl="bgAccFollowNode1" presStyleIdx="0" presStyleCnt="3"/>
      <dgm:spPr/>
    </dgm:pt>
    <dgm:pt modelId="{D7710AB0-AC69-4444-BF04-E6631698072E}" type="pres">
      <dgm:prSet presAssocID="{BFAD316F-3FEF-41C1-BFB0-821891AC98C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670FB95-8B20-41E6-B635-5A2221611C9E}" type="pres">
      <dgm:prSet presAssocID="{92036273-1BF0-4F73-85C3-9C44A17F0C78}" presName="bottomLine" presStyleLbl="alignNode1" presStyleIdx="1" presStyleCnt="6">
        <dgm:presLayoutVars/>
      </dgm:prSet>
      <dgm:spPr/>
    </dgm:pt>
    <dgm:pt modelId="{F61A1A2A-B494-4DD1-A861-AF3CA0D8C860}" type="pres">
      <dgm:prSet presAssocID="{92036273-1BF0-4F73-85C3-9C44A17F0C78}" presName="nodeText" presStyleLbl="bgAccFollowNode1" presStyleIdx="0" presStyleCnt="3">
        <dgm:presLayoutVars>
          <dgm:bulletEnabled val="1"/>
        </dgm:presLayoutVars>
      </dgm:prSet>
      <dgm:spPr/>
    </dgm:pt>
    <dgm:pt modelId="{6F6175C5-EC4E-481A-8577-34CB8040526D}" type="pres">
      <dgm:prSet presAssocID="{BFAD316F-3FEF-41C1-BFB0-821891AC98C6}" presName="sibTrans" presStyleCnt="0"/>
      <dgm:spPr/>
    </dgm:pt>
    <dgm:pt modelId="{D8F35BA1-AA9E-4485-86EA-59CE5BF206FD}" type="pres">
      <dgm:prSet presAssocID="{FD8A2386-AF97-4EE3-917A-263DF39F76C1}" presName="compositeNode" presStyleCnt="0">
        <dgm:presLayoutVars>
          <dgm:bulletEnabled val="1"/>
        </dgm:presLayoutVars>
      </dgm:prSet>
      <dgm:spPr/>
    </dgm:pt>
    <dgm:pt modelId="{7A2370EC-95D0-44C8-BFED-0FBD761592C1}" type="pres">
      <dgm:prSet presAssocID="{FD8A2386-AF97-4EE3-917A-263DF39F76C1}" presName="bgRect" presStyleLbl="bgAccFollowNode1" presStyleIdx="1" presStyleCnt="3"/>
      <dgm:spPr/>
    </dgm:pt>
    <dgm:pt modelId="{AD75E4BA-CBB1-4E66-A25A-BD6BF56666CF}" type="pres">
      <dgm:prSet presAssocID="{B0334B43-6390-4488-ABD4-D34C8B1544C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A0EDA739-AC0F-47B3-8480-0AC4023F385E}" type="pres">
      <dgm:prSet presAssocID="{FD8A2386-AF97-4EE3-917A-263DF39F76C1}" presName="bottomLine" presStyleLbl="alignNode1" presStyleIdx="3" presStyleCnt="6">
        <dgm:presLayoutVars/>
      </dgm:prSet>
      <dgm:spPr/>
    </dgm:pt>
    <dgm:pt modelId="{887E40D1-9E7D-429D-BC69-6AAEEF591C86}" type="pres">
      <dgm:prSet presAssocID="{FD8A2386-AF97-4EE3-917A-263DF39F76C1}" presName="nodeText" presStyleLbl="bgAccFollowNode1" presStyleIdx="1" presStyleCnt="3">
        <dgm:presLayoutVars>
          <dgm:bulletEnabled val="1"/>
        </dgm:presLayoutVars>
      </dgm:prSet>
      <dgm:spPr/>
    </dgm:pt>
    <dgm:pt modelId="{9459DF3A-4B95-4FB6-98DF-F6817F1BB452}" type="pres">
      <dgm:prSet presAssocID="{B0334B43-6390-4488-ABD4-D34C8B1544C2}" presName="sibTrans" presStyleCnt="0"/>
      <dgm:spPr/>
    </dgm:pt>
    <dgm:pt modelId="{EEC2EA6C-A7B9-4D62-B8B5-F57E3DDEA96D}" type="pres">
      <dgm:prSet presAssocID="{35D12659-0852-4AD4-82A4-1F9798F3A5D7}" presName="compositeNode" presStyleCnt="0">
        <dgm:presLayoutVars>
          <dgm:bulletEnabled val="1"/>
        </dgm:presLayoutVars>
      </dgm:prSet>
      <dgm:spPr/>
    </dgm:pt>
    <dgm:pt modelId="{BAD3C3F9-8AB3-479F-BED3-F4B1925A5721}" type="pres">
      <dgm:prSet presAssocID="{35D12659-0852-4AD4-82A4-1F9798F3A5D7}" presName="bgRect" presStyleLbl="bgAccFollowNode1" presStyleIdx="2" presStyleCnt="3"/>
      <dgm:spPr/>
    </dgm:pt>
    <dgm:pt modelId="{C21D5380-385D-47EC-859D-C03AAB10CC11}" type="pres">
      <dgm:prSet presAssocID="{1516363D-23B8-4858-9897-A02C07DF74ED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B0CCB28E-ECA7-4A96-9C98-32D251FF3C4E}" type="pres">
      <dgm:prSet presAssocID="{35D12659-0852-4AD4-82A4-1F9798F3A5D7}" presName="bottomLine" presStyleLbl="alignNode1" presStyleIdx="5" presStyleCnt="6">
        <dgm:presLayoutVars/>
      </dgm:prSet>
      <dgm:spPr/>
    </dgm:pt>
    <dgm:pt modelId="{B761188F-8025-494F-B30A-1D9043DD15F7}" type="pres">
      <dgm:prSet presAssocID="{35D12659-0852-4AD4-82A4-1F9798F3A5D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F0987B0B-D0B5-4E85-9FCB-F5849631B007}" type="presOf" srcId="{92036273-1BF0-4F73-85C3-9C44A17F0C78}" destId="{21460147-A031-4275-A635-8726524613E4}" srcOrd="0" destOrd="0" presId="urn:microsoft.com/office/officeart/2016/7/layout/BasicLinearProcessNumbered"/>
    <dgm:cxn modelId="{8198A323-E4D3-4B89-AA8A-670EC13D42CE}" type="presOf" srcId="{1516363D-23B8-4858-9897-A02C07DF74ED}" destId="{C21D5380-385D-47EC-859D-C03AAB10CC11}" srcOrd="0" destOrd="0" presId="urn:microsoft.com/office/officeart/2016/7/layout/BasicLinearProcessNumbered"/>
    <dgm:cxn modelId="{E677BA2A-5CE4-4928-B87A-6D0CC6E6A26C}" type="presOf" srcId="{B0334B43-6390-4488-ABD4-D34C8B1544C2}" destId="{AD75E4BA-CBB1-4E66-A25A-BD6BF56666CF}" srcOrd="0" destOrd="0" presId="urn:microsoft.com/office/officeart/2016/7/layout/BasicLinearProcessNumbered"/>
    <dgm:cxn modelId="{68E47549-4307-4203-9468-E85410081CA2}" type="presOf" srcId="{D3565F1F-F54E-46FD-A275-C064F77E8191}" destId="{0737378F-C321-4462-BD2A-D6E4A490FFCE}" srcOrd="0" destOrd="0" presId="urn:microsoft.com/office/officeart/2016/7/layout/BasicLinearProcessNumbered"/>
    <dgm:cxn modelId="{461F8C69-BF9C-47B7-9E31-3168442B583F}" type="presOf" srcId="{FD8A2386-AF97-4EE3-917A-263DF39F76C1}" destId="{887E40D1-9E7D-429D-BC69-6AAEEF591C86}" srcOrd="1" destOrd="0" presId="urn:microsoft.com/office/officeart/2016/7/layout/BasicLinearProcessNumbered"/>
    <dgm:cxn modelId="{511B986C-36BD-4AD2-B5E5-2C9F3FD020C9}" type="presOf" srcId="{35D12659-0852-4AD4-82A4-1F9798F3A5D7}" destId="{B761188F-8025-494F-B30A-1D9043DD15F7}" srcOrd="1" destOrd="0" presId="urn:microsoft.com/office/officeart/2016/7/layout/BasicLinearProcessNumbered"/>
    <dgm:cxn modelId="{5E20AE53-47DB-4C69-B1A4-308CF80ED50A}" srcId="{D3565F1F-F54E-46FD-A275-C064F77E8191}" destId="{35D12659-0852-4AD4-82A4-1F9798F3A5D7}" srcOrd="2" destOrd="0" parTransId="{4CD58496-E0A3-42E9-A5DC-429C555CBE3C}" sibTransId="{1516363D-23B8-4858-9897-A02C07DF74ED}"/>
    <dgm:cxn modelId="{06FF4474-021B-4461-8A02-9361367FB587}" type="presOf" srcId="{FD8A2386-AF97-4EE3-917A-263DF39F76C1}" destId="{7A2370EC-95D0-44C8-BFED-0FBD761592C1}" srcOrd="0" destOrd="0" presId="urn:microsoft.com/office/officeart/2016/7/layout/BasicLinearProcessNumbered"/>
    <dgm:cxn modelId="{9CFEC55A-6DA9-4416-8CDB-9A5DE0FF84C9}" srcId="{D3565F1F-F54E-46FD-A275-C064F77E8191}" destId="{FD8A2386-AF97-4EE3-917A-263DF39F76C1}" srcOrd="1" destOrd="0" parTransId="{9EBECAB6-4852-46F9-9B40-05370AC90F9B}" sibTransId="{B0334B43-6390-4488-ABD4-D34C8B1544C2}"/>
    <dgm:cxn modelId="{C2E5F9DE-DB7F-4217-8A5A-B56F3D91F170}" type="presOf" srcId="{92036273-1BF0-4F73-85C3-9C44A17F0C78}" destId="{F61A1A2A-B494-4DD1-A861-AF3CA0D8C860}" srcOrd="1" destOrd="0" presId="urn:microsoft.com/office/officeart/2016/7/layout/BasicLinearProcessNumbered"/>
    <dgm:cxn modelId="{AA518DE2-8E5D-4E32-BB84-C05017D6252D}" srcId="{D3565F1F-F54E-46FD-A275-C064F77E8191}" destId="{92036273-1BF0-4F73-85C3-9C44A17F0C78}" srcOrd="0" destOrd="0" parTransId="{63710468-336A-4C52-B201-B56C463410C0}" sibTransId="{BFAD316F-3FEF-41C1-BFB0-821891AC98C6}"/>
    <dgm:cxn modelId="{AA40B4ED-3821-4132-A5C3-C9081121A144}" type="presOf" srcId="{BFAD316F-3FEF-41C1-BFB0-821891AC98C6}" destId="{D7710AB0-AC69-4444-BF04-E6631698072E}" srcOrd="0" destOrd="0" presId="urn:microsoft.com/office/officeart/2016/7/layout/BasicLinearProcessNumbered"/>
    <dgm:cxn modelId="{11E307F4-9F89-42C9-856D-59723C0E16D0}" type="presOf" srcId="{35D12659-0852-4AD4-82A4-1F9798F3A5D7}" destId="{BAD3C3F9-8AB3-479F-BED3-F4B1925A5721}" srcOrd="0" destOrd="0" presId="urn:microsoft.com/office/officeart/2016/7/layout/BasicLinearProcessNumbered"/>
    <dgm:cxn modelId="{F009D2F9-21EA-432E-A012-FB08EC09FB10}" type="presParOf" srcId="{0737378F-C321-4462-BD2A-D6E4A490FFCE}" destId="{7C74B068-0D3E-4F46-BAF4-88B77AD8A955}" srcOrd="0" destOrd="0" presId="urn:microsoft.com/office/officeart/2016/7/layout/BasicLinearProcessNumbered"/>
    <dgm:cxn modelId="{A3EDD825-CBF4-4CFE-9697-23F93E8432F4}" type="presParOf" srcId="{7C74B068-0D3E-4F46-BAF4-88B77AD8A955}" destId="{21460147-A031-4275-A635-8726524613E4}" srcOrd="0" destOrd="0" presId="urn:microsoft.com/office/officeart/2016/7/layout/BasicLinearProcessNumbered"/>
    <dgm:cxn modelId="{FCD1D205-64D9-4A66-A728-5FD8AC30E331}" type="presParOf" srcId="{7C74B068-0D3E-4F46-BAF4-88B77AD8A955}" destId="{D7710AB0-AC69-4444-BF04-E6631698072E}" srcOrd="1" destOrd="0" presId="urn:microsoft.com/office/officeart/2016/7/layout/BasicLinearProcessNumbered"/>
    <dgm:cxn modelId="{ACCD2937-C954-4197-A1C9-F5DF34AFBA65}" type="presParOf" srcId="{7C74B068-0D3E-4F46-BAF4-88B77AD8A955}" destId="{D670FB95-8B20-41E6-B635-5A2221611C9E}" srcOrd="2" destOrd="0" presId="urn:microsoft.com/office/officeart/2016/7/layout/BasicLinearProcessNumbered"/>
    <dgm:cxn modelId="{94A5AB58-D0A1-463C-BA3F-47046449F1E1}" type="presParOf" srcId="{7C74B068-0D3E-4F46-BAF4-88B77AD8A955}" destId="{F61A1A2A-B494-4DD1-A861-AF3CA0D8C860}" srcOrd="3" destOrd="0" presId="urn:microsoft.com/office/officeart/2016/7/layout/BasicLinearProcessNumbered"/>
    <dgm:cxn modelId="{FAFE69CD-F570-4713-BB89-7A57B2D3148A}" type="presParOf" srcId="{0737378F-C321-4462-BD2A-D6E4A490FFCE}" destId="{6F6175C5-EC4E-481A-8577-34CB8040526D}" srcOrd="1" destOrd="0" presId="urn:microsoft.com/office/officeart/2016/7/layout/BasicLinearProcessNumbered"/>
    <dgm:cxn modelId="{D7456829-4345-4E51-8D80-217491182C1F}" type="presParOf" srcId="{0737378F-C321-4462-BD2A-D6E4A490FFCE}" destId="{D8F35BA1-AA9E-4485-86EA-59CE5BF206FD}" srcOrd="2" destOrd="0" presId="urn:microsoft.com/office/officeart/2016/7/layout/BasicLinearProcessNumbered"/>
    <dgm:cxn modelId="{CAB9A037-0B7E-4645-A2D2-11EDCBFB1725}" type="presParOf" srcId="{D8F35BA1-AA9E-4485-86EA-59CE5BF206FD}" destId="{7A2370EC-95D0-44C8-BFED-0FBD761592C1}" srcOrd="0" destOrd="0" presId="urn:microsoft.com/office/officeart/2016/7/layout/BasicLinearProcessNumbered"/>
    <dgm:cxn modelId="{8CF8FE45-A393-4F0C-AACF-6EE9B918F93A}" type="presParOf" srcId="{D8F35BA1-AA9E-4485-86EA-59CE5BF206FD}" destId="{AD75E4BA-CBB1-4E66-A25A-BD6BF56666CF}" srcOrd="1" destOrd="0" presId="urn:microsoft.com/office/officeart/2016/7/layout/BasicLinearProcessNumbered"/>
    <dgm:cxn modelId="{E1D2503D-B04D-4336-9DF2-2280F04E4351}" type="presParOf" srcId="{D8F35BA1-AA9E-4485-86EA-59CE5BF206FD}" destId="{A0EDA739-AC0F-47B3-8480-0AC4023F385E}" srcOrd="2" destOrd="0" presId="urn:microsoft.com/office/officeart/2016/7/layout/BasicLinearProcessNumbered"/>
    <dgm:cxn modelId="{C805C0D8-3B31-419E-AAA0-9EAABBD67770}" type="presParOf" srcId="{D8F35BA1-AA9E-4485-86EA-59CE5BF206FD}" destId="{887E40D1-9E7D-429D-BC69-6AAEEF591C86}" srcOrd="3" destOrd="0" presId="urn:microsoft.com/office/officeart/2016/7/layout/BasicLinearProcessNumbered"/>
    <dgm:cxn modelId="{E2AF0184-52BA-46E8-ACED-2AECFD1626BC}" type="presParOf" srcId="{0737378F-C321-4462-BD2A-D6E4A490FFCE}" destId="{9459DF3A-4B95-4FB6-98DF-F6817F1BB452}" srcOrd="3" destOrd="0" presId="urn:microsoft.com/office/officeart/2016/7/layout/BasicLinearProcessNumbered"/>
    <dgm:cxn modelId="{03432C34-52DD-4090-9E2E-FE94EAAFCBA2}" type="presParOf" srcId="{0737378F-C321-4462-BD2A-D6E4A490FFCE}" destId="{EEC2EA6C-A7B9-4D62-B8B5-F57E3DDEA96D}" srcOrd="4" destOrd="0" presId="urn:microsoft.com/office/officeart/2016/7/layout/BasicLinearProcessNumbered"/>
    <dgm:cxn modelId="{242245D4-A692-4B89-838D-65A4DEB323D8}" type="presParOf" srcId="{EEC2EA6C-A7B9-4D62-B8B5-F57E3DDEA96D}" destId="{BAD3C3F9-8AB3-479F-BED3-F4B1925A5721}" srcOrd="0" destOrd="0" presId="urn:microsoft.com/office/officeart/2016/7/layout/BasicLinearProcessNumbered"/>
    <dgm:cxn modelId="{1C87D422-242E-437A-A249-F002E14E458F}" type="presParOf" srcId="{EEC2EA6C-A7B9-4D62-B8B5-F57E3DDEA96D}" destId="{C21D5380-385D-47EC-859D-C03AAB10CC11}" srcOrd="1" destOrd="0" presId="urn:microsoft.com/office/officeart/2016/7/layout/BasicLinearProcessNumbered"/>
    <dgm:cxn modelId="{ED25C5C1-D8D5-470D-A534-45C6F5985564}" type="presParOf" srcId="{EEC2EA6C-A7B9-4D62-B8B5-F57E3DDEA96D}" destId="{B0CCB28E-ECA7-4A96-9C98-32D251FF3C4E}" srcOrd="2" destOrd="0" presId="urn:microsoft.com/office/officeart/2016/7/layout/BasicLinearProcessNumbered"/>
    <dgm:cxn modelId="{02FF6472-018B-4ADE-AC77-00A08B32CAA1}" type="presParOf" srcId="{EEC2EA6C-A7B9-4D62-B8B5-F57E3DDEA96D}" destId="{B761188F-8025-494F-B30A-1D9043DD15F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4A24B-40DD-4907-814B-7B6270EBF1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0110B-9089-4A1A-82A9-315914A8F0E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You are not required to complete all the enhance programme during Foundation</a:t>
          </a:r>
          <a:endParaRPr lang="en-US"/>
        </a:p>
      </dgm:t>
    </dgm:pt>
    <dgm:pt modelId="{6DDC5F6D-ED21-4DAD-8972-72AF228D157F}" type="parTrans" cxnId="{CC9C0B51-CEAD-493A-B3E2-46967FB3F3E4}">
      <dgm:prSet/>
      <dgm:spPr/>
      <dgm:t>
        <a:bodyPr/>
        <a:lstStyle/>
        <a:p>
          <a:endParaRPr lang="en-US"/>
        </a:p>
      </dgm:t>
    </dgm:pt>
    <dgm:pt modelId="{BD730943-4532-4647-93F4-24ED2AA9AF3E}" type="sibTrans" cxnId="{CC9C0B51-CEAD-493A-B3E2-46967FB3F3E4}">
      <dgm:prSet/>
      <dgm:spPr/>
      <dgm:t>
        <a:bodyPr/>
        <a:lstStyle/>
        <a:p>
          <a:endParaRPr lang="en-US"/>
        </a:p>
      </dgm:t>
    </dgm:pt>
    <dgm:pt modelId="{8E1FBFA9-A66E-4722-B1BE-3AC04E9E43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Provide an opportunity for you to check in, share progress, access support and signposting as appropriate</a:t>
          </a:r>
          <a:endParaRPr lang="en-US" dirty="0"/>
        </a:p>
      </dgm:t>
    </dgm:pt>
    <dgm:pt modelId="{6491ADBD-FC85-44A1-B781-CE583BFE515A}" type="parTrans" cxnId="{2EC9BF7E-1DD0-4F7E-B073-E3EB88879E84}">
      <dgm:prSet/>
      <dgm:spPr/>
      <dgm:t>
        <a:bodyPr/>
        <a:lstStyle/>
        <a:p>
          <a:endParaRPr lang="en-US"/>
        </a:p>
      </dgm:t>
    </dgm:pt>
    <dgm:pt modelId="{5A041F52-494A-4072-949F-07FD34E16675}" type="sibTrans" cxnId="{2EC9BF7E-1DD0-4F7E-B073-E3EB88879E84}">
      <dgm:prSet/>
      <dgm:spPr/>
      <dgm:t>
        <a:bodyPr/>
        <a:lstStyle/>
        <a:p>
          <a:endParaRPr lang="en-US"/>
        </a:p>
      </dgm:t>
    </dgm:pt>
    <dgm:pt modelId="{FB806C9F-6431-4161-943F-59D1FC544B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Please use a </a:t>
          </a:r>
          <a:r>
            <a:rPr lang="en-GB" b="1" i="0">
              <a:hlinkClick xmlns:r="http://schemas.openxmlformats.org/officeDocument/2006/relationships" r:id="rId1"/>
            </a:rPr>
            <a:t>Reflection of enhance Activities and Learning (REAL) form</a:t>
          </a:r>
          <a:r>
            <a:rPr lang="en-GB" b="0" i="0"/>
            <a:t> to evidence engagement with the domains of the enhance programme and map this to your Foundation Competencies.</a:t>
          </a:r>
          <a:endParaRPr lang="en-US"/>
        </a:p>
      </dgm:t>
    </dgm:pt>
    <dgm:pt modelId="{D58FA918-BEED-4CB0-885E-324FB1C1F8F0}" type="parTrans" cxnId="{0159957B-0088-4DDD-BACA-5D95B1A4D469}">
      <dgm:prSet/>
      <dgm:spPr/>
      <dgm:t>
        <a:bodyPr/>
        <a:lstStyle/>
        <a:p>
          <a:endParaRPr lang="en-US"/>
        </a:p>
      </dgm:t>
    </dgm:pt>
    <dgm:pt modelId="{6D9B9C71-285C-47A3-8C26-4D1D08570343}" type="sibTrans" cxnId="{0159957B-0088-4DDD-BACA-5D95B1A4D469}">
      <dgm:prSet/>
      <dgm:spPr/>
      <dgm:t>
        <a:bodyPr/>
        <a:lstStyle/>
        <a:p>
          <a:endParaRPr lang="en-US"/>
        </a:p>
      </dgm:t>
    </dgm:pt>
    <dgm:pt modelId="{066E77A3-0DF9-469E-8AB9-7085C4A7228A}" type="pres">
      <dgm:prSet presAssocID="{1D24A24B-40DD-4907-814B-7B6270EBF1E6}" presName="root" presStyleCnt="0">
        <dgm:presLayoutVars>
          <dgm:dir/>
          <dgm:resizeHandles val="exact"/>
        </dgm:presLayoutVars>
      </dgm:prSet>
      <dgm:spPr/>
    </dgm:pt>
    <dgm:pt modelId="{EC8DC75D-50D2-46AB-BDF1-C5AE477E15BD}" type="pres">
      <dgm:prSet presAssocID="{7BA0110B-9089-4A1A-82A9-315914A8F0E0}" presName="compNode" presStyleCnt="0"/>
      <dgm:spPr/>
    </dgm:pt>
    <dgm:pt modelId="{677E4BF6-1DFE-4F79-8643-7A689C5B88E2}" type="pres">
      <dgm:prSet presAssocID="{7BA0110B-9089-4A1A-82A9-315914A8F0E0}" presName="bgRect" presStyleLbl="bgShp" presStyleIdx="0" presStyleCnt="3"/>
      <dgm:spPr/>
    </dgm:pt>
    <dgm:pt modelId="{51CDBB45-D0ED-40B4-8EE5-E02ABC96DFC7}" type="pres">
      <dgm:prSet presAssocID="{7BA0110B-9089-4A1A-82A9-315914A8F0E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F2BD9CA-4E01-4F47-A8FE-16A123865DC1}" type="pres">
      <dgm:prSet presAssocID="{7BA0110B-9089-4A1A-82A9-315914A8F0E0}" presName="spaceRect" presStyleCnt="0"/>
      <dgm:spPr/>
    </dgm:pt>
    <dgm:pt modelId="{B8955468-DAF0-4CA6-B63B-52E3FCBD574E}" type="pres">
      <dgm:prSet presAssocID="{7BA0110B-9089-4A1A-82A9-315914A8F0E0}" presName="parTx" presStyleLbl="revTx" presStyleIdx="0" presStyleCnt="3">
        <dgm:presLayoutVars>
          <dgm:chMax val="0"/>
          <dgm:chPref val="0"/>
        </dgm:presLayoutVars>
      </dgm:prSet>
      <dgm:spPr/>
    </dgm:pt>
    <dgm:pt modelId="{D7719CBF-E8C7-4D1E-9712-4E694220A1EC}" type="pres">
      <dgm:prSet presAssocID="{BD730943-4532-4647-93F4-24ED2AA9AF3E}" presName="sibTrans" presStyleCnt="0"/>
      <dgm:spPr/>
    </dgm:pt>
    <dgm:pt modelId="{8B287BC5-02FA-4EAF-B709-F2C898B5E48D}" type="pres">
      <dgm:prSet presAssocID="{8E1FBFA9-A66E-4722-B1BE-3AC04E9E438D}" presName="compNode" presStyleCnt="0"/>
      <dgm:spPr/>
    </dgm:pt>
    <dgm:pt modelId="{D3A0CA7C-8CFC-41F2-A2BD-76FED6B775C5}" type="pres">
      <dgm:prSet presAssocID="{8E1FBFA9-A66E-4722-B1BE-3AC04E9E438D}" presName="bgRect" presStyleLbl="bgShp" presStyleIdx="1" presStyleCnt="3"/>
      <dgm:spPr/>
    </dgm:pt>
    <dgm:pt modelId="{7832EDFB-9652-4B8C-869B-F4E3F6F87A03}" type="pres">
      <dgm:prSet presAssocID="{8E1FBFA9-A66E-4722-B1BE-3AC04E9E438D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35927ACF-1C95-48F4-A129-CCF635BCEF43}" type="pres">
      <dgm:prSet presAssocID="{8E1FBFA9-A66E-4722-B1BE-3AC04E9E438D}" presName="spaceRect" presStyleCnt="0"/>
      <dgm:spPr/>
    </dgm:pt>
    <dgm:pt modelId="{24E1E93A-C879-47B8-B168-7D4FA34EEF08}" type="pres">
      <dgm:prSet presAssocID="{8E1FBFA9-A66E-4722-B1BE-3AC04E9E438D}" presName="parTx" presStyleLbl="revTx" presStyleIdx="1" presStyleCnt="3">
        <dgm:presLayoutVars>
          <dgm:chMax val="0"/>
          <dgm:chPref val="0"/>
        </dgm:presLayoutVars>
      </dgm:prSet>
      <dgm:spPr/>
    </dgm:pt>
    <dgm:pt modelId="{F0ECA3B6-1905-45E2-8C19-5C86CEC1F57F}" type="pres">
      <dgm:prSet presAssocID="{5A041F52-494A-4072-949F-07FD34E16675}" presName="sibTrans" presStyleCnt="0"/>
      <dgm:spPr/>
    </dgm:pt>
    <dgm:pt modelId="{0EE6112F-7380-4CD5-8996-02292F671BE7}" type="pres">
      <dgm:prSet presAssocID="{FB806C9F-6431-4161-943F-59D1FC544B05}" presName="compNode" presStyleCnt="0"/>
      <dgm:spPr/>
    </dgm:pt>
    <dgm:pt modelId="{2F8EACFE-5924-4989-9E4E-40F08B397AAE}" type="pres">
      <dgm:prSet presAssocID="{FB806C9F-6431-4161-943F-59D1FC544B05}" presName="bgRect" presStyleLbl="bgShp" presStyleIdx="2" presStyleCnt="3"/>
      <dgm:spPr/>
    </dgm:pt>
    <dgm:pt modelId="{2C6D5173-80E8-439C-842F-D296C1E2CBA5}" type="pres">
      <dgm:prSet presAssocID="{FB806C9F-6431-4161-943F-59D1FC544B0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DB75B0A-AB7B-47A0-88FB-2ED6024D2ACB}" type="pres">
      <dgm:prSet presAssocID="{FB806C9F-6431-4161-943F-59D1FC544B05}" presName="spaceRect" presStyleCnt="0"/>
      <dgm:spPr/>
    </dgm:pt>
    <dgm:pt modelId="{CC588DB1-A10C-4428-895B-E3AD71211E4A}" type="pres">
      <dgm:prSet presAssocID="{FB806C9F-6431-4161-943F-59D1FC544B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5B0419-AD14-4864-A21A-140BD2912208}" type="presOf" srcId="{FB806C9F-6431-4161-943F-59D1FC544B05}" destId="{CC588DB1-A10C-4428-895B-E3AD71211E4A}" srcOrd="0" destOrd="0" presId="urn:microsoft.com/office/officeart/2018/2/layout/IconVerticalSolidList"/>
    <dgm:cxn modelId="{CC9C0B51-CEAD-493A-B3E2-46967FB3F3E4}" srcId="{1D24A24B-40DD-4907-814B-7B6270EBF1E6}" destId="{7BA0110B-9089-4A1A-82A9-315914A8F0E0}" srcOrd="0" destOrd="0" parTransId="{6DDC5F6D-ED21-4DAD-8972-72AF228D157F}" sibTransId="{BD730943-4532-4647-93F4-24ED2AA9AF3E}"/>
    <dgm:cxn modelId="{0159957B-0088-4DDD-BACA-5D95B1A4D469}" srcId="{1D24A24B-40DD-4907-814B-7B6270EBF1E6}" destId="{FB806C9F-6431-4161-943F-59D1FC544B05}" srcOrd="2" destOrd="0" parTransId="{D58FA918-BEED-4CB0-885E-324FB1C1F8F0}" sibTransId="{6D9B9C71-285C-47A3-8C26-4D1D08570343}"/>
    <dgm:cxn modelId="{2EC9BF7E-1DD0-4F7E-B073-E3EB88879E84}" srcId="{1D24A24B-40DD-4907-814B-7B6270EBF1E6}" destId="{8E1FBFA9-A66E-4722-B1BE-3AC04E9E438D}" srcOrd="1" destOrd="0" parTransId="{6491ADBD-FC85-44A1-B781-CE583BFE515A}" sibTransId="{5A041F52-494A-4072-949F-07FD34E16675}"/>
    <dgm:cxn modelId="{719C4FD0-3BD7-4049-9359-0CC36ED9105E}" type="presOf" srcId="{1D24A24B-40DD-4907-814B-7B6270EBF1E6}" destId="{066E77A3-0DF9-469E-8AB9-7085C4A7228A}" srcOrd="0" destOrd="0" presId="urn:microsoft.com/office/officeart/2018/2/layout/IconVerticalSolidList"/>
    <dgm:cxn modelId="{B9C310D7-D39F-4B73-BA96-F20EFE476B42}" type="presOf" srcId="{7BA0110B-9089-4A1A-82A9-315914A8F0E0}" destId="{B8955468-DAF0-4CA6-B63B-52E3FCBD574E}" srcOrd="0" destOrd="0" presId="urn:microsoft.com/office/officeart/2018/2/layout/IconVerticalSolidList"/>
    <dgm:cxn modelId="{FCE085DB-F8BC-4E49-87F4-8474B3CBC586}" type="presOf" srcId="{8E1FBFA9-A66E-4722-B1BE-3AC04E9E438D}" destId="{24E1E93A-C879-47B8-B168-7D4FA34EEF08}" srcOrd="0" destOrd="0" presId="urn:microsoft.com/office/officeart/2018/2/layout/IconVerticalSolidList"/>
    <dgm:cxn modelId="{7AF2CC5A-E537-4554-B134-5C6D3D9190CF}" type="presParOf" srcId="{066E77A3-0DF9-469E-8AB9-7085C4A7228A}" destId="{EC8DC75D-50D2-46AB-BDF1-C5AE477E15BD}" srcOrd="0" destOrd="0" presId="urn:microsoft.com/office/officeart/2018/2/layout/IconVerticalSolidList"/>
    <dgm:cxn modelId="{3E8AE09A-6D1C-4150-AACF-C2B10ADEA804}" type="presParOf" srcId="{EC8DC75D-50D2-46AB-BDF1-C5AE477E15BD}" destId="{677E4BF6-1DFE-4F79-8643-7A689C5B88E2}" srcOrd="0" destOrd="0" presId="urn:microsoft.com/office/officeart/2018/2/layout/IconVerticalSolidList"/>
    <dgm:cxn modelId="{BFE62E3A-0D92-4D6C-9470-D8CFD6591A61}" type="presParOf" srcId="{EC8DC75D-50D2-46AB-BDF1-C5AE477E15BD}" destId="{51CDBB45-D0ED-40B4-8EE5-E02ABC96DFC7}" srcOrd="1" destOrd="0" presId="urn:microsoft.com/office/officeart/2018/2/layout/IconVerticalSolidList"/>
    <dgm:cxn modelId="{F7B39728-143D-46FF-A383-4FC80244D9C5}" type="presParOf" srcId="{EC8DC75D-50D2-46AB-BDF1-C5AE477E15BD}" destId="{6F2BD9CA-4E01-4F47-A8FE-16A123865DC1}" srcOrd="2" destOrd="0" presId="urn:microsoft.com/office/officeart/2018/2/layout/IconVerticalSolidList"/>
    <dgm:cxn modelId="{C4513B7C-87FD-4212-AD01-C6DBCD85B1EE}" type="presParOf" srcId="{EC8DC75D-50D2-46AB-BDF1-C5AE477E15BD}" destId="{B8955468-DAF0-4CA6-B63B-52E3FCBD574E}" srcOrd="3" destOrd="0" presId="urn:microsoft.com/office/officeart/2018/2/layout/IconVerticalSolidList"/>
    <dgm:cxn modelId="{510505C2-CB50-4B79-BF1F-FCE69A16C9D4}" type="presParOf" srcId="{066E77A3-0DF9-469E-8AB9-7085C4A7228A}" destId="{D7719CBF-E8C7-4D1E-9712-4E694220A1EC}" srcOrd="1" destOrd="0" presId="urn:microsoft.com/office/officeart/2018/2/layout/IconVerticalSolidList"/>
    <dgm:cxn modelId="{430C8242-8486-4E54-801D-1D97C3351E2E}" type="presParOf" srcId="{066E77A3-0DF9-469E-8AB9-7085C4A7228A}" destId="{8B287BC5-02FA-4EAF-B709-F2C898B5E48D}" srcOrd="2" destOrd="0" presId="urn:microsoft.com/office/officeart/2018/2/layout/IconVerticalSolidList"/>
    <dgm:cxn modelId="{EA2ED8A1-2B93-4214-BAB6-EF8D6F1F7C41}" type="presParOf" srcId="{8B287BC5-02FA-4EAF-B709-F2C898B5E48D}" destId="{D3A0CA7C-8CFC-41F2-A2BD-76FED6B775C5}" srcOrd="0" destOrd="0" presId="urn:microsoft.com/office/officeart/2018/2/layout/IconVerticalSolidList"/>
    <dgm:cxn modelId="{40211835-F128-494F-91DC-65480B87849A}" type="presParOf" srcId="{8B287BC5-02FA-4EAF-B709-F2C898B5E48D}" destId="{7832EDFB-9652-4B8C-869B-F4E3F6F87A03}" srcOrd="1" destOrd="0" presId="urn:microsoft.com/office/officeart/2018/2/layout/IconVerticalSolidList"/>
    <dgm:cxn modelId="{21DE5314-4F6D-4508-B9F3-A963ED363991}" type="presParOf" srcId="{8B287BC5-02FA-4EAF-B709-F2C898B5E48D}" destId="{35927ACF-1C95-48F4-A129-CCF635BCEF43}" srcOrd="2" destOrd="0" presId="urn:microsoft.com/office/officeart/2018/2/layout/IconVerticalSolidList"/>
    <dgm:cxn modelId="{9A100D1A-1CF0-444B-923A-6D358C2D2AF9}" type="presParOf" srcId="{8B287BC5-02FA-4EAF-B709-F2C898B5E48D}" destId="{24E1E93A-C879-47B8-B168-7D4FA34EEF08}" srcOrd="3" destOrd="0" presId="urn:microsoft.com/office/officeart/2018/2/layout/IconVerticalSolidList"/>
    <dgm:cxn modelId="{5A968095-61D2-4DF5-9057-E00728D7480C}" type="presParOf" srcId="{066E77A3-0DF9-469E-8AB9-7085C4A7228A}" destId="{F0ECA3B6-1905-45E2-8C19-5C86CEC1F57F}" srcOrd="3" destOrd="0" presId="urn:microsoft.com/office/officeart/2018/2/layout/IconVerticalSolidList"/>
    <dgm:cxn modelId="{69863D46-DD95-4208-B37C-172520F41C85}" type="presParOf" srcId="{066E77A3-0DF9-469E-8AB9-7085C4A7228A}" destId="{0EE6112F-7380-4CD5-8996-02292F671BE7}" srcOrd="4" destOrd="0" presId="urn:microsoft.com/office/officeart/2018/2/layout/IconVerticalSolidList"/>
    <dgm:cxn modelId="{090B66F7-1A62-4CD5-A2C0-E7A654A54567}" type="presParOf" srcId="{0EE6112F-7380-4CD5-8996-02292F671BE7}" destId="{2F8EACFE-5924-4989-9E4E-40F08B397AAE}" srcOrd="0" destOrd="0" presId="urn:microsoft.com/office/officeart/2018/2/layout/IconVerticalSolidList"/>
    <dgm:cxn modelId="{2F3DBAD7-8C63-46F8-B196-CB12B8D5A314}" type="presParOf" srcId="{0EE6112F-7380-4CD5-8996-02292F671BE7}" destId="{2C6D5173-80E8-439C-842F-D296C1E2CBA5}" srcOrd="1" destOrd="0" presId="urn:microsoft.com/office/officeart/2018/2/layout/IconVerticalSolidList"/>
    <dgm:cxn modelId="{B26B144D-95BA-4FB7-903D-A049C4741463}" type="presParOf" srcId="{0EE6112F-7380-4CD5-8996-02292F671BE7}" destId="{BDB75B0A-AB7B-47A0-88FB-2ED6024D2ACB}" srcOrd="2" destOrd="0" presId="urn:microsoft.com/office/officeart/2018/2/layout/IconVerticalSolidList"/>
    <dgm:cxn modelId="{F45C50B7-C0BE-47F9-ABFD-EB49D34952C8}" type="presParOf" srcId="{0EE6112F-7380-4CD5-8996-02292F671BE7}" destId="{CC588DB1-A10C-4428-895B-E3AD71211E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837E-0A62-4256-8073-1ACB83CA4DA8}">
      <dsp:nvSpPr>
        <dsp:cNvPr id="0" name=""/>
        <dsp:cNvSpPr/>
      </dsp:nvSpPr>
      <dsp:spPr>
        <a:xfrm>
          <a:off x="82613" y="90905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488AF-F66F-4C98-B36C-20644C89221D}">
      <dsp:nvSpPr>
        <dsp:cNvPr id="0" name=""/>
        <dsp:cNvSpPr/>
      </dsp:nvSpPr>
      <dsp:spPr>
        <a:xfrm>
          <a:off x="271034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23E50-7BBC-41EA-B29D-80A9F1228669}">
      <dsp:nvSpPr>
        <dsp:cNvPr id="0" name=""/>
        <dsp:cNvSpPr/>
      </dsp:nvSpPr>
      <dsp:spPr>
        <a:xfrm>
          <a:off x="1172126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Professional development programme Pilot project in UK</a:t>
          </a:r>
          <a:endParaRPr lang="en-US" sz="1600" kern="1200" dirty="0"/>
        </a:p>
      </dsp:txBody>
      <dsp:txXfrm>
        <a:off x="1172126" y="909059"/>
        <a:ext cx="2114937" cy="897246"/>
      </dsp:txXfrm>
    </dsp:sp>
    <dsp:sp modelId="{606BE4B6-5E09-47E7-8B4E-971536C85CE8}">
      <dsp:nvSpPr>
        <dsp:cNvPr id="0" name=""/>
        <dsp:cNvSpPr/>
      </dsp:nvSpPr>
      <dsp:spPr>
        <a:xfrm>
          <a:off x="3655575" y="90905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B3E14-38FA-4C58-BEF7-62F83DC3D7F4}">
      <dsp:nvSpPr>
        <dsp:cNvPr id="0" name=""/>
        <dsp:cNvSpPr/>
      </dsp:nvSpPr>
      <dsp:spPr>
        <a:xfrm>
          <a:off x="3843996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174D8-A810-4CAC-8FB9-8348A211E584}">
      <dsp:nvSpPr>
        <dsp:cNvPr id="0" name=""/>
        <dsp:cNvSpPr/>
      </dsp:nvSpPr>
      <dsp:spPr>
        <a:xfrm>
          <a:off x="4745088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Generalist development programme</a:t>
          </a:r>
          <a:endParaRPr lang="en-US" sz="1600" kern="1200"/>
        </a:p>
      </dsp:txBody>
      <dsp:txXfrm>
        <a:off x="4745088" y="909059"/>
        <a:ext cx="2114937" cy="897246"/>
      </dsp:txXfrm>
    </dsp:sp>
    <dsp:sp modelId="{1E41B8CB-1044-40B5-90D2-25305B2CE46A}">
      <dsp:nvSpPr>
        <dsp:cNvPr id="0" name=""/>
        <dsp:cNvSpPr/>
      </dsp:nvSpPr>
      <dsp:spPr>
        <a:xfrm>
          <a:off x="7228536" y="90905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6F50F-81CE-4D4B-9ADF-922F185E994C}">
      <dsp:nvSpPr>
        <dsp:cNvPr id="0" name=""/>
        <dsp:cNvSpPr/>
      </dsp:nvSpPr>
      <dsp:spPr>
        <a:xfrm>
          <a:off x="7416958" y="1097481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005CF-D65F-45C1-A049-D651834A70E3}">
      <dsp:nvSpPr>
        <dsp:cNvPr id="0" name=""/>
        <dsp:cNvSpPr/>
      </dsp:nvSpPr>
      <dsp:spPr>
        <a:xfrm>
          <a:off x="8318049" y="9090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Can help in specialist job applications</a:t>
          </a:r>
          <a:endParaRPr lang="en-US" sz="1600" kern="1200"/>
        </a:p>
      </dsp:txBody>
      <dsp:txXfrm>
        <a:off x="8318049" y="909059"/>
        <a:ext cx="2114937" cy="897246"/>
      </dsp:txXfrm>
    </dsp:sp>
    <dsp:sp modelId="{02D3E87E-CEC8-4C37-94E0-532845F9C378}">
      <dsp:nvSpPr>
        <dsp:cNvPr id="0" name=""/>
        <dsp:cNvSpPr/>
      </dsp:nvSpPr>
      <dsp:spPr>
        <a:xfrm>
          <a:off x="82613" y="2546238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6CCF1-9824-43B4-ABDF-B9DE6412BF61}">
      <dsp:nvSpPr>
        <dsp:cNvPr id="0" name=""/>
        <dsp:cNvSpPr/>
      </dsp:nvSpPr>
      <dsp:spPr>
        <a:xfrm>
          <a:off x="271034" y="2734659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9823C-48F9-4644-AFB4-D205BF9DEA13}">
      <dsp:nvSpPr>
        <dsp:cNvPr id="0" name=""/>
        <dsp:cNvSpPr/>
      </dsp:nvSpPr>
      <dsp:spPr>
        <a:xfrm>
          <a:off x="1172126" y="254623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Helps you to make better decision for your patients</a:t>
          </a:r>
          <a:endParaRPr lang="en-US" sz="1600" kern="1200"/>
        </a:p>
      </dsp:txBody>
      <dsp:txXfrm>
        <a:off x="1172126" y="2546238"/>
        <a:ext cx="2114937" cy="897246"/>
      </dsp:txXfrm>
    </dsp:sp>
    <dsp:sp modelId="{3EC0CED9-2141-4810-9202-5B1FE70674BE}">
      <dsp:nvSpPr>
        <dsp:cNvPr id="0" name=""/>
        <dsp:cNvSpPr/>
      </dsp:nvSpPr>
      <dsp:spPr>
        <a:xfrm>
          <a:off x="3655575" y="2546238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216C0-EA43-45AF-B978-4481DF357F78}">
      <dsp:nvSpPr>
        <dsp:cNvPr id="0" name=""/>
        <dsp:cNvSpPr/>
      </dsp:nvSpPr>
      <dsp:spPr>
        <a:xfrm>
          <a:off x="3843996" y="2734659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B3497-7FAE-432E-A265-504855216001}">
      <dsp:nvSpPr>
        <dsp:cNvPr id="0" name=""/>
        <dsp:cNvSpPr/>
      </dsp:nvSpPr>
      <dsp:spPr>
        <a:xfrm>
          <a:off x="4745088" y="2546238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Understand the context of the wider healthcare teams and complex environment</a:t>
          </a:r>
          <a:endParaRPr lang="en-US" sz="1600" kern="1200"/>
        </a:p>
      </dsp:txBody>
      <dsp:txXfrm>
        <a:off x="4745088" y="2546238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3EBF6-0E3D-43C7-B674-3E773B6982BD}">
      <dsp:nvSpPr>
        <dsp:cNvPr id="0" name=""/>
        <dsp:cNvSpPr/>
      </dsp:nvSpPr>
      <dsp:spPr>
        <a:xfrm>
          <a:off x="1827889" y="31550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EF563-C496-49AF-9D88-705E55A27745}">
      <dsp:nvSpPr>
        <dsp:cNvPr id="0" name=""/>
        <dsp:cNvSpPr/>
      </dsp:nvSpPr>
      <dsp:spPr>
        <a:xfrm>
          <a:off x="2038111" y="241772"/>
          <a:ext cx="580614" cy="580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4885F-87BD-4E15-B6C5-CFA46625A0CE}">
      <dsp:nvSpPr>
        <dsp:cNvPr id="0" name=""/>
        <dsp:cNvSpPr/>
      </dsp:nvSpPr>
      <dsp:spPr>
        <a:xfrm>
          <a:off x="3043460" y="31550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Traditional lectures and workshops (in person, virtually, live, or asynchronously)</a:t>
          </a:r>
          <a:endParaRPr lang="en-US" sz="1200" kern="1200" dirty="0"/>
        </a:p>
      </dsp:txBody>
      <dsp:txXfrm>
        <a:off x="3043460" y="31550"/>
        <a:ext cx="2359639" cy="1001059"/>
      </dsp:txXfrm>
    </dsp:sp>
    <dsp:sp modelId="{C74A72E6-522A-4030-A916-750892189F12}">
      <dsp:nvSpPr>
        <dsp:cNvPr id="0" name=""/>
        <dsp:cNvSpPr/>
      </dsp:nvSpPr>
      <dsp:spPr>
        <a:xfrm>
          <a:off x="5814249" y="31550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75929-4918-4BD2-8E98-AE7C58780B5E}">
      <dsp:nvSpPr>
        <dsp:cNvPr id="0" name=""/>
        <dsp:cNvSpPr/>
      </dsp:nvSpPr>
      <dsp:spPr>
        <a:xfrm>
          <a:off x="6024471" y="241772"/>
          <a:ext cx="580614" cy="580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51E9-D03E-474C-A325-F237AF1608DB}">
      <dsp:nvSpPr>
        <dsp:cNvPr id="0" name=""/>
        <dsp:cNvSpPr/>
      </dsp:nvSpPr>
      <dsp:spPr>
        <a:xfrm>
          <a:off x="7029820" y="31550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Virtual reality learning modules</a:t>
          </a:r>
          <a:endParaRPr lang="en-US" sz="1200" kern="1200"/>
        </a:p>
      </dsp:txBody>
      <dsp:txXfrm>
        <a:off x="7029820" y="31550"/>
        <a:ext cx="2359639" cy="1001059"/>
      </dsp:txXfrm>
    </dsp:sp>
    <dsp:sp modelId="{A3FC96F0-1445-471B-A02E-254148638D20}">
      <dsp:nvSpPr>
        <dsp:cNvPr id="0" name=""/>
        <dsp:cNvSpPr/>
      </dsp:nvSpPr>
      <dsp:spPr>
        <a:xfrm>
          <a:off x="1827889" y="1822407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FAE1C-55C6-448A-BD11-39B25F3B9911}">
      <dsp:nvSpPr>
        <dsp:cNvPr id="0" name=""/>
        <dsp:cNvSpPr/>
      </dsp:nvSpPr>
      <dsp:spPr>
        <a:xfrm>
          <a:off x="2038111" y="2032630"/>
          <a:ext cx="580614" cy="580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77361-B9B7-4B6A-847F-E6332C59C1E4}">
      <dsp:nvSpPr>
        <dsp:cNvPr id="0" name=""/>
        <dsp:cNvSpPr/>
      </dsp:nvSpPr>
      <dsp:spPr>
        <a:xfrm>
          <a:off x="3043460" y="1822407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E-learning and other asynchronous learning</a:t>
          </a:r>
          <a:endParaRPr lang="en-US" sz="1200" kern="1200"/>
        </a:p>
      </dsp:txBody>
      <dsp:txXfrm>
        <a:off x="3043460" y="1822407"/>
        <a:ext cx="2359639" cy="1001059"/>
      </dsp:txXfrm>
    </dsp:sp>
    <dsp:sp modelId="{7D4CBA28-0128-4B96-964F-20C2B13D0325}">
      <dsp:nvSpPr>
        <dsp:cNvPr id="0" name=""/>
        <dsp:cNvSpPr/>
      </dsp:nvSpPr>
      <dsp:spPr>
        <a:xfrm>
          <a:off x="5814249" y="1822407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B88C3-CE70-4B9B-8140-8520968ED329}">
      <dsp:nvSpPr>
        <dsp:cNvPr id="0" name=""/>
        <dsp:cNvSpPr/>
      </dsp:nvSpPr>
      <dsp:spPr>
        <a:xfrm>
          <a:off x="6024471" y="2032630"/>
          <a:ext cx="580614" cy="580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F79D2-1CEA-42C2-9009-61A8C5BFE974}">
      <dsp:nvSpPr>
        <dsp:cNvPr id="0" name=""/>
        <dsp:cNvSpPr/>
      </dsp:nvSpPr>
      <dsp:spPr>
        <a:xfrm>
          <a:off x="7029820" y="1822407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Reflective practice</a:t>
          </a:r>
          <a:endParaRPr lang="en-US" sz="1200" kern="1200"/>
        </a:p>
      </dsp:txBody>
      <dsp:txXfrm>
        <a:off x="7029820" y="1822407"/>
        <a:ext cx="2359639" cy="1001059"/>
      </dsp:txXfrm>
    </dsp:sp>
    <dsp:sp modelId="{08BB653D-1A1D-491B-8F7A-CAB74A035C5B}">
      <dsp:nvSpPr>
        <dsp:cNvPr id="0" name=""/>
        <dsp:cNvSpPr/>
      </dsp:nvSpPr>
      <dsp:spPr>
        <a:xfrm>
          <a:off x="1827889" y="3613265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EE5EE-55B3-4CEE-9B85-608E589086CF}">
      <dsp:nvSpPr>
        <dsp:cNvPr id="0" name=""/>
        <dsp:cNvSpPr/>
      </dsp:nvSpPr>
      <dsp:spPr>
        <a:xfrm>
          <a:off x="2038111" y="3823488"/>
          <a:ext cx="580614" cy="5806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F45FA-F3FF-4DBC-8076-0360F3407A90}">
      <dsp:nvSpPr>
        <dsp:cNvPr id="0" name=""/>
        <dsp:cNvSpPr/>
      </dsp:nvSpPr>
      <dsp:spPr>
        <a:xfrm>
          <a:off x="3043460" y="3613265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Opportunities for activism within the clinical space (change projects, audits, quality improvement (QI) and other opportunities)</a:t>
          </a:r>
          <a:endParaRPr lang="en-US" sz="1200" kern="1200"/>
        </a:p>
      </dsp:txBody>
      <dsp:txXfrm>
        <a:off x="3043460" y="3613265"/>
        <a:ext cx="2359639" cy="1001059"/>
      </dsp:txXfrm>
    </dsp:sp>
    <dsp:sp modelId="{554D9283-B875-4387-B973-0B83F00906EB}">
      <dsp:nvSpPr>
        <dsp:cNvPr id="0" name=""/>
        <dsp:cNvSpPr/>
      </dsp:nvSpPr>
      <dsp:spPr>
        <a:xfrm>
          <a:off x="5814249" y="3613265"/>
          <a:ext cx="1001059" cy="10010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7ACF0-79AC-4054-8191-52AD9524B0C9}">
      <dsp:nvSpPr>
        <dsp:cNvPr id="0" name=""/>
        <dsp:cNvSpPr/>
      </dsp:nvSpPr>
      <dsp:spPr>
        <a:xfrm>
          <a:off x="6024471" y="3823488"/>
          <a:ext cx="580614" cy="5806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EBA0-4C3C-4BA3-90ED-0EB8377A83A1}">
      <dsp:nvSpPr>
        <dsp:cNvPr id="0" name=""/>
        <dsp:cNvSpPr/>
      </dsp:nvSpPr>
      <dsp:spPr>
        <a:xfrm>
          <a:off x="7029820" y="3613265"/>
          <a:ext cx="2359639" cy="100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Opportunities for clinical placements and tasters linking with the enhance programme</a:t>
          </a:r>
          <a:endParaRPr lang="en-US" sz="1200" kern="1200"/>
        </a:p>
      </dsp:txBody>
      <dsp:txXfrm>
        <a:off x="7029820" y="3613265"/>
        <a:ext cx="2359639" cy="100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472C-C7A5-4935-9C78-F8AB57F527B1}">
      <dsp:nvSpPr>
        <dsp:cNvPr id="0" name=""/>
        <dsp:cNvSpPr/>
      </dsp:nvSpPr>
      <dsp:spPr>
        <a:xfrm>
          <a:off x="0" y="2145"/>
          <a:ext cx="93561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6DEE1-BC76-40E8-8C87-A7443F7E1894}">
      <dsp:nvSpPr>
        <dsp:cNvPr id="0" name=""/>
        <dsp:cNvSpPr/>
      </dsp:nvSpPr>
      <dsp:spPr>
        <a:xfrm>
          <a:off x="0" y="2145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It will take an anticipated 4-6 hours to complete each module at the core level</a:t>
          </a:r>
          <a:endParaRPr lang="en-US" sz="2000" kern="1200"/>
        </a:p>
      </dsp:txBody>
      <dsp:txXfrm>
        <a:off x="0" y="2145"/>
        <a:ext cx="9356107" cy="731651"/>
      </dsp:txXfrm>
    </dsp:sp>
    <dsp:sp modelId="{3EDA8E73-1083-4CB2-8B74-62001D110178}">
      <dsp:nvSpPr>
        <dsp:cNvPr id="0" name=""/>
        <dsp:cNvSpPr/>
      </dsp:nvSpPr>
      <dsp:spPr>
        <a:xfrm>
          <a:off x="0" y="733797"/>
          <a:ext cx="935610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0B010-6122-4289-A2E0-DA8B1E711FF6}">
      <dsp:nvSpPr>
        <dsp:cNvPr id="0" name=""/>
        <dsp:cNvSpPr/>
      </dsp:nvSpPr>
      <dsp:spPr>
        <a:xfrm>
          <a:off x="0" y="733797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can use the following times in your programme:</a:t>
          </a:r>
          <a:endParaRPr lang="en-US" sz="2000" kern="1200"/>
        </a:p>
      </dsp:txBody>
      <dsp:txXfrm>
        <a:off x="0" y="733797"/>
        <a:ext cx="9356107" cy="731651"/>
      </dsp:txXfrm>
    </dsp:sp>
    <dsp:sp modelId="{CF9ED266-773D-4397-9BAC-D8FCF1430464}">
      <dsp:nvSpPr>
        <dsp:cNvPr id="0" name=""/>
        <dsp:cNvSpPr/>
      </dsp:nvSpPr>
      <dsp:spPr>
        <a:xfrm>
          <a:off x="0" y="1465448"/>
          <a:ext cx="935610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A31AC-9899-4855-B801-CFB8F2E96DE1}">
      <dsp:nvSpPr>
        <dsp:cNvPr id="0" name=""/>
        <dsp:cNvSpPr/>
      </dsp:nvSpPr>
      <dsp:spPr>
        <a:xfrm>
          <a:off x="0" y="1465448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Self-development time of 2 hours a week can support asynchronous learning</a:t>
          </a:r>
          <a:endParaRPr lang="en-US" sz="2000" kern="1200"/>
        </a:p>
      </dsp:txBody>
      <dsp:txXfrm>
        <a:off x="0" y="1465448"/>
        <a:ext cx="9356107" cy="731651"/>
      </dsp:txXfrm>
    </dsp:sp>
    <dsp:sp modelId="{537CED9F-CEA7-4D1B-ACCB-3F4492B9CDEB}">
      <dsp:nvSpPr>
        <dsp:cNvPr id="0" name=""/>
        <dsp:cNvSpPr/>
      </dsp:nvSpPr>
      <dsp:spPr>
        <a:xfrm>
          <a:off x="0" y="2197099"/>
          <a:ext cx="935610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FB5BD-D67F-4F41-BDC6-00F75F1913A5}">
      <dsp:nvSpPr>
        <dsp:cNvPr id="0" name=""/>
        <dsp:cNvSpPr/>
      </dsp:nvSpPr>
      <dsp:spPr>
        <a:xfrm>
          <a:off x="0" y="2197100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Your generic Foundation Programme will have elements supporting enhance contextual leadership in the core mandatory 30 hours programme</a:t>
          </a:r>
          <a:endParaRPr lang="en-US" sz="2000" kern="1200"/>
        </a:p>
      </dsp:txBody>
      <dsp:txXfrm>
        <a:off x="0" y="2197100"/>
        <a:ext cx="9356107" cy="731651"/>
      </dsp:txXfrm>
    </dsp:sp>
    <dsp:sp modelId="{4CA49807-D1E3-4DBF-9ADB-57F710813E6E}">
      <dsp:nvSpPr>
        <dsp:cNvPr id="0" name=""/>
        <dsp:cNvSpPr/>
      </dsp:nvSpPr>
      <dsp:spPr>
        <a:xfrm>
          <a:off x="0" y="2928751"/>
          <a:ext cx="935610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FA6F3-FB95-41D7-BD30-5378EB901B00}">
      <dsp:nvSpPr>
        <dsp:cNvPr id="0" name=""/>
        <dsp:cNvSpPr/>
      </dsp:nvSpPr>
      <dsp:spPr>
        <a:xfrm>
          <a:off x="0" y="2928751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will be able to utilise time within the non-core mandatory 30 hours following  discussion with your Educational Supervisor</a:t>
          </a:r>
          <a:endParaRPr lang="en-US" sz="2000" kern="1200"/>
        </a:p>
      </dsp:txBody>
      <dsp:txXfrm>
        <a:off x="0" y="2928751"/>
        <a:ext cx="9356107" cy="731651"/>
      </dsp:txXfrm>
    </dsp:sp>
    <dsp:sp modelId="{C2DF16A4-9F09-4834-82D3-4B239865DDCD}">
      <dsp:nvSpPr>
        <dsp:cNvPr id="0" name=""/>
        <dsp:cNvSpPr/>
      </dsp:nvSpPr>
      <dsp:spPr>
        <a:xfrm>
          <a:off x="0" y="3660402"/>
          <a:ext cx="93561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C1750-1AF9-40E0-A989-31E2E65C00C8}">
      <dsp:nvSpPr>
        <dsp:cNvPr id="0" name=""/>
        <dsp:cNvSpPr/>
      </dsp:nvSpPr>
      <dsp:spPr>
        <a:xfrm>
          <a:off x="0" y="3660402"/>
          <a:ext cx="9356107" cy="731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 F2 you can utilise study leave for additional time if you want to look at areas in more depth.</a:t>
          </a:r>
          <a:endParaRPr lang="en-US" sz="2000" kern="1200"/>
        </a:p>
      </dsp:txBody>
      <dsp:txXfrm>
        <a:off x="0" y="3660402"/>
        <a:ext cx="9356107" cy="731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60147-A031-4275-A635-8726524613E4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Agree with your Educational Supervisor at your induction or mid-rotation meetings what modules you are engaging with</a:t>
          </a:r>
          <a:endParaRPr lang="en-US" sz="2100" kern="1200"/>
        </a:p>
      </dsp:txBody>
      <dsp:txXfrm>
        <a:off x="0" y="1653508"/>
        <a:ext cx="3286125" cy="2610802"/>
      </dsp:txXfrm>
    </dsp:sp>
    <dsp:sp modelId="{D7710AB0-AC69-4444-BF04-E6631698072E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D670FB95-8B20-41E6-B635-5A2221611C9E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2370EC-95D0-44C8-BFED-0FBD761592C1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Complete self-assessment matrix</a:t>
          </a:r>
          <a:endParaRPr lang="en-US" sz="2100" kern="1200"/>
        </a:p>
      </dsp:txBody>
      <dsp:txXfrm>
        <a:off x="3614737" y="1653508"/>
        <a:ext cx="3286125" cy="2610802"/>
      </dsp:txXfrm>
    </dsp:sp>
    <dsp:sp modelId="{AD75E4BA-CBB1-4E66-A25A-BD6BF56666CF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A0EDA739-AC0F-47B3-8480-0AC4023F385E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D3C3F9-8AB3-479F-BED3-F4B1925A5721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When you have completed the module, download and complete the enhance REAL form</a:t>
          </a:r>
          <a:endParaRPr lang="en-US" sz="2100" kern="1200"/>
        </a:p>
      </dsp:txBody>
      <dsp:txXfrm>
        <a:off x="7229475" y="1653508"/>
        <a:ext cx="3286125" cy="2610802"/>
      </dsp:txXfrm>
    </dsp:sp>
    <dsp:sp modelId="{C21D5380-385D-47EC-859D-C03AAB10CC11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B0CCB28E-ECA7-4A96-9C98-32D251FF3C4E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E4BF6-1DFE-4F79-8643-7A689C5B88E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DBB45-D0ED-40B4-8EE5-E02ABC96DFC7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55468-DAF0-4CA6-B63B-52E3FCBD574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You are not required to complete all the enhance programme during Foundation</a:t>
          </a:r>
          <a:endParaRPr lang="en-US" sz="2100" kern="1200"/>
        </a:p>
      </dsp:txBody>
      <dsp:txXfrm>
        <a:off x="1435590" y="531"/>
        <a:ext cx="9080009" cy="1242935"/>
      </dsp:txXfrm>
    </dsp:sp>
    <dsp:sp modelId="{D3A0CA7C-8CFC-41F2-A2BD-76FED6B775C5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2EDFB-9652-4B8C-869B-F4E3F6F87A0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1E93A-C879-47B8-B168-7D4FA34EEF0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Provide an opportunity for you to check in, share progress, access support and signposting as appropriate</a:t>
          </a:r>
          <a:endParaRPr lang="en-US" sz="2100" kern="1200" dirty="0"/>
        </a:p>
      </dsp:txBody>
      <dsp:txXfrm>
        <a:off x="1435590" y="1554201"/>
        <a:ext cx="9080009" cy="1242935"/>
      </dsp:txXfrm>
    </dsp:sp>
    <dsp:sp modelId="{2F8EACFE-5924-4989-9E4E-40F08B397AAE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D5173-80E8-439C-842F-D296C1E2CBA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88DB1-A10C-4428-895B-E3AD71211E4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Please use a </a:t>
          </a:r>
          <a:r>
            <a:rPr lang="en-GB" sz="2100" b="1" i="0" kern="1200">
              <a:hlinkClick xmlns:r="http://schemas.openxmlformats.org/officeDocument/2006/relationships" r:id="rId7"/>
            </a:rPr>
            <a:t>Reflection of enhance Activities and Learning (REAL) form</a:t>
          </a:r>
          <a:r>
            <a:rPr lang="en-GB" sz="2100" b="0" i="0" kern="1200"/>
            <a:t> to evidence engagement with the domains of the enhance programme and map this to your Foundation Competencies.</a:t>
          </a:r>
          <a:endParaRPr lang="en-US" sz="2100" kern="1200"/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99DC-B04D-4EB9-BA09-80F8A0E04485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9DD68-BCAB-442B-AC9B-F982657440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2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9DD68-BCAB-442B-AC9B-F982657440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47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Programme for foundation doctors, pharmacists, dentist and physician associates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9DD68-BCAB-442B-AC9B-F9826574407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68DB-D339-D85A-DCFB-42980842B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BC596-E0A5-E2C0-701F-7BA8E55EC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FDC9-C458-6192-B1B7-51D07D3E2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CC3F1-59E0-E516-ECBD-DC5B1A1D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DE03-438F-251F-12B6-C24B2DE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1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4B1B-FC1E-FB97-6BB3-6B82564D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7F374-7391-FC11-7F2A-6FBE51A6C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8B84F-3FC0-1FFC-2811-40A07DFF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E4D42-1DB5-9076-EA98-DC669A7E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35C24-3208-A5AF-8CFA-5A5533BC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6EF7F3-42BF-1774-C1D7-B00EA250B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1B4D5F-A950-11B7-7943-7117A20A2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AF41-89CB-78F7-7089-ABB431CB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7B29F-0AA9-4396-C6A3-0278D87F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A7C23-75E0-7124-4421-2D4F8041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9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8025-D557-4BC4-5DF2-6769C4E8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BEE15-B8CC-96BC-006F-9233CAC9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460C0-A750-5B73-5163-F37E7764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9AE8-F5AA-F289-34B4-17E4C973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302C8-902F-AE8A-2620-6E9BA06B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7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BB4F-A3F9-F058-F576-ACB111B1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0BF45-B0A1-4AA5-A5B7-65E00257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80BEB-B91C-EAEB-39E4-E43277BC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46C-D1DC-163D-43C8-CAEC88E30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93211-D5C8-EFBA-A8C1-81936168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4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0D1F-B9FD-E588-96C3-391DE8BC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5227-CE41-5E71-E578-B7CF28E24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1635C-64E9-2A92-8A0D-DEEDA2060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90388-A3B6-8887-5D5B-93FEBB49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88F79-EB2B-E3DC-1080-BA58D132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1F098-4B71-1046-BC2D-B6B5CBF9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DC52-E020-A569-B753-F24CEC71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B17A-1CDA-0156-4026-099D41C54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0B44E-3AF8-DA0F-752A-E328634B1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B8AFC-28F8-BEB7-F7E4-90EECC83A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9BB1C-C90E-35FB-BE2A-0BFBC4119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F4E31E-5570-BA59-97DB-EEE73B51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FF968C-E2A7-65F0-CCC4-FFB758CC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5C4FA-F34F-AC2F-B979-E88F1E04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7658-AE56-2681-0C38-9772C3F1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E64CD-5634-EE90-36C4-C46C225A3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4EEE0-7E22-2793-1D62-26507764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1C9EA-5697-C8C1-5908-EE1B0ED7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8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B6F2A5-8D5D-6526-4F4B-FDA12E0D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02E71E-551E-0023-D7D0-4FE1280B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B4D4-66A1-6451-DEE3-A028904D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8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B2A0-AA70-9FAD-63A7-38CAA1BD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4D46-280F-4027-D4FE-694CC5B9C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FF203-3D20-C088-2400-4C24A3B6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217C2-4A1B-8462-AD5F-46F89CED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A15A0-2A0A-0E6F-2318-1C2F5451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72E57-D946-504C-F06C-A0CE1C21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E674-1279-944A-A0CA-36A915F6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E70B99-59C5-E4AA-FE28-F533A92F6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29C2A-8626-C446-3899-1728E0552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E9E26-663D-79CF-6138-E3168EAB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75EF-C038-F817-69DC-850011F20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6BD03-8228-0255-0F93-07C1D527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85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6461B-EFF7-70A7-1325-B9B39B00D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C9082-283C-3005-802D-35CB1F08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D11E7-45A9-2FFF-DCA1-DCC90F520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C1247A-B32F-4162-804F-450FCE112C98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B91F-C2A8-51C6-64CA-9BD8AAC90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B6B0E-8C95-F573-9E54-5D67DC712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303B8-7207-4297-A21E-D58ECB1C3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8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kss.hee.nhs.uk/enhance/information-for-trainees/#resources-help" TargetMode="External"/><Relationship Id="rId2" Type="http://schemas.openxmlformats.org/officeDocument/2006/relationships/hyperlink" Target="https://www.hee.nhs.uk/sites/default/files/documents/Enhance%20Handboo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hub.nhs.uk/catalogue/enhancinggeneralistskills?nodeId=7780" TargetMode="External"/><Relationship Id="rId4" Type="http://schemas.openxmlformats.org/officeDocument/2006/relationships/hyperlink" Target="https://sway.cloud.microsoft/qvYZlQm4b0UteB9o?ref=Lin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oana.anton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r5ygX3Txyk?start=5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https://learninghub.nhs.uk/Login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learninghub.nhs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hub.nhs.uk/OpenAthens/Login?returnUrl=https%3A%2F%2Flearninghub.nhs.uk%2FAccount%2FAuthorisationRequired%3ForiginalUrl%3D%252F&amp;invalidScope=false" TargetMode="External"/><Relationship Id="rId5" Type="http://schemas.openxmlformats.org/officeDocument/2006/relationships/hyperlink" Target="https://learninghub.nhs.uk/Registration/create-an-account" TargetMode="External"/><Relationship Id="rId4" Type="http://schemas.openxmlformats.org/officeDocument/2006/relationships/hyperlink" Target="https://learninghub.nhs.uk/forgotten-passwor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hub.nhs.uk/Catalogue/enhancinggeneralistskil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A4FDCC-8630-1817-8CCF-93BE25B14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048" y="4933521"/>
            <a:ext cx="10640754" cy="775845"/>
          </a:xfrm>
        </p:spPr>
        <p:txBody>
          <a:bodyPr anchor="ctr">
            <a:norm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</a:rPr>
              <a:t>Dr Oana Anton Enhance Programme lead ESHT</a:t>
            </a:r>
            <a:br>
              <a:rPr lang="en-GB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Zoe Neale Lead Physician Associate ESHT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E6C29-5770-9E31-ABE4-B90634C2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2179" y="3940085"/>
            <a:ext cx="9163757" cy="450447"/>
          </a:xfrm>
        </p:spPr>
        <p:txBody>
          <a:bodyPr anchor="ctr">
            <a:normAutofit/>
          </a:bodyPr>
          <a:lstStyle/>
          <a:p>
            <a:pPr algn="l"/>
            <a:r>
              <a:rPr lang="en-GB" sz="2000" b="1" dirty="0">
                <a:solidFill>
                  <a:schemeClr val="tx2"/>
                </a:solidFill>
              </a:rPr>
              <a:t>KSS and National Programme for Foundation Doctors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581921-5A88-4E15-66A3-CEADC604E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2" y="645023"/>
            <a:ext cx="10555905" cy="263897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E49D130-5E6B-7929-144E-86B63B44A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08" y="4390532"/>
            <a:ext cx="3141129" cy="19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6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B63B2-CA5C-F2A0-81B9-7AB1DF07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39" y="313296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Skills to help with</a:t>
            </a:r>
          </a:p>
        </p:txBody>
      </p:sp>
      <p:pic>
        <p:nvPicPr>
          <p:cNvPr id="18" name="Graphic 17" descr="Doctor">
            <a:extLst>
              <a:ext uri="{FF2B5EF4-FFF2-40B4-BE49-F238E27FC236}">
                <a16:creationId xmlns:a16="http://schemas.microsoft.com/office/drawing/2014/main" id="{06630E3C-E5E6-D6CB-CC35-AE0E57CD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7D4AC-4449-A01D-BE53-FA806B5B2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1240" y="1793846"/>
            <a:ext cx="5928604" cy="46175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</a:rPr>
              <a:t>Clinical complexity:</a:t>
            </a:r>
          </a:p>
          <a:p>
            <a:r>
              <a:rPr lang="en-GB" sz="1400" dirty="0">
                <a:solidFill>
                  <a:schemeClr val="tx2"/>
                </a:solidFill>
              </a:rPr>
              <a:t> patients are living longer with increased multi-morbidity.</a:t>
            </a:r>
          </a:p>
          <a:p>
            <a:r>
              <a:rPr lang="en-GB" sz="1400" dirty="0">
                <a:solidFill>
                  <a:schemeClr val="tx2"/>
                </a:solidFill>
              </a:rPr>
              <a:t>this requires a combination of specialists who can deal with specific conditions</a:t>
            </a:r>
          </a:p>
          <a:p>
            <a:r>
              <a:rPr lang="en-GB" sz="1400" dirty="0">
                <a:solidFill>
                  <a:schemeClr val="tx2"/>
                </a:solidFill>
              </a:rPr>
              <a:t>a workforce with generalist skills who can provide high quality care for patients with a range of co-morbidities </a:t>
            </a:r>
          </a:p>
          <a:p>
            <a:pPr marL="0" indent="0">
              <a:buNone/>
            </a:pPr>
            <a:endParaRPr lang="en-GB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</a:rPr>
              <a:t>Societal complexity: </a:t>
            </a:r>
          </a:p>
          <a:p>
            <a:r>
              <a:rPr lang="en-GB" sz="1400" dirty="0">
                <a:solidFill>
                  <a:schemeClr val="tx2"/>
                </a:solidFill>
              </a:rPr>
              <a:t>the importance of promoting population health and</a:t>
            </a:r>
          </a:p>
          <a:p>
            <a:r>
              <a:rPr lang="en-GB" sz="1400" dirty="0">
                <a:solidFill>
                  <a:schemeClr val="tx2"/>
                </a:solidFill>
              </a:rPr>
              <a:t>environmental sustainability whilst reducing health inequalities </a:t>
            </a:r>
          </a:p>
          <a:p>
            <a:endParaRPr lang="en-GB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400" b="1" dirty="0">
                <a:solidFill>
                  <a:schemeClr val="tx2"/>
                </a:solidFill>
              </a:rPr>
              <a:t>System complexity: </a:t>
            </a:r>
          </a:p>
          <a:p>
            <a:r>
              <a:rPr lang="en-GB" sz="1400" dirty="0">
                <a:solidFill>
                  <a:schemeClr val="tx2"/>
                </a:solidFill>
              </a:rPr>
              <a:t>the boundaries between traditional primary and secondary</a:t>
            </a:r>
          </a:p>
          <a:p>
            <a:r>
              <a:rPr lang="en-GB" sz="1400" dirty="0">
                <a:solidFill>
                  <a:schemeClr val="tx2"/>
                </a:solidFill>
              </a:rPr>
              <a:t>care delivery are changing, with a greater focus on integrated care.</a:t>
            </a:r>
          </a:p>
          <a:p>
            <a:r>
              <a:rPr lang="en-GB" sz="1400" dirty="0">
                <a:solidFill>
                  <a:schemeClr val="tx2"/>
                </a:solidFill>
              </a:rPr>
              <a:t>better integration of care will improve patient experience and the quality of care they receive.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98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3C5989-040E-1DDB-8888-1595DB45B6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861" r="-2" b="3850"/>
          <a:stretch/>
        </p:blipFill>
        <p:spPr>
          <a:xfrm>
            <a:off x="0" y="0"/>
            <a:ext cx="11798095" cy="66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6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C8E03-D043-65CB-446F-772BAF4C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7200"/>
              <a:t>Modules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D990-A0C2-4698-146F-E5321F1F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788719"/>
            <a:ext cx="8074815" cy="280039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200" dirty="0"/>
              <a:t>Each module has a workbook which will: </a:t>
            </a:r>
          </a:p>
          <a:p>
            <a:r>
              <a:rPr lang="en-GB" sz="2200" dirty="0"/>
              <a:t>Guide you through the core learning objectives and content.  </a:t>
            </a:r>
          </a:p>
          <a:p>
            <a:r>
              <a:rPr lang="en-GB" sz="2200" dirty="0"/>
              <a:t>Signpost to resources available nationally and regionally that will enable you to achieve the learning objectives and embed it within your practice.</a:t>
            </a:r>
          </a:p>
          <a:p>
            <a:r>
              <a:rPr lang="en-GB" sz="2200" dirty="0"/>
              <a:t>Create a record of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186351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EFECD0-293A-4DDB-A1CA-C4994364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Introductory module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21430A-F1B1-9910-FB0A-598E60E70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879" y="1420390"/>
            <a:ext cx="8601740" cy="48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2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DC29-84FA-D8B9-60F4-D8D34968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53" y="0"/>
            <a:ext cx="10515600" cy="1325563"/>
          </a:xfrm>
        </p:spPr>
        <p:txBody>
          <a:bodyPr/>
          <a:lstStyle/>
          <a:p>
            <a:r>
              <a:rPr lang="en-GB" dirty="0"/>
              <a:t>Learning delivery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653857B-0AF6-092B-53B1-5FE28AB08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194210"/>
              </p:ext>
            </p:extLst>
          </p:nvPr>
        </p:nvGraphicFramePr>
        <p:xfrm>
          <a:off x="701749" y="1531088"/>
          <a:ext cx="11217349" cy="464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03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EAC48-08B4-BC10-186A-413A1BFA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8912861" cy="805515"/>
          </a:xfrm>
        </p:spPr>
        <p:txBody>
          <a:bodyPr anchor="t">
            <a:normAutofit/>
          </a:bodyPr>
          <a:lstStyle/>
          <a:p>
            <a:r>
              <a:rPr lang="en-GB" sz="4800" b="1" dirty="0"/>
              <a:t>Teaching and training time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3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484917D-1048-4228-6179-A9E3DA6247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631906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64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87FF8A-69DC-A1F4-DB7E-6CD1D92B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2EC864-5B65-F796-3591-AE4823173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Evidencing learning and assessment</a:t>
            </a:r>
            <a:endParaRPr lang="en-GB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2C9D7D3-0ECC-13FE-BE1B-7D61068CE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76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89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878A3-A022-0A27-C7D5-4815453C3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Self-assessment matrix for first module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4FC023-061E-710E-47DA-8ABD48BC0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7509872"/>
              </p:ext>
            </p:extLst>
          </p:nvPr>
        </p:nvGraphicFramePr>
        <p:xfrm>
          <a:off x="3051545" y="1573619"/>
          <a:ext cx="6400799" cy="5050466"/>
        </p:xfrm>
        <a:graphic>
          <a:graphicData uri="http://schemas.openxmlformats.org/drawingml/2006/table">
            <a:tbl>
              <a:tblPr firstRow="1" firstCol="1" bandRow="1"/>
              <a:tblGrid>
                <a:gridCol w="3633545">
                  <a:extLst>
                    <a:ext uri="{9D8B030D-6E8A-4147-A177-3AD203B41FA5}">
                      <a16:colId xmlns:a16="http://schemas.microsoft.com/office/drawing/2014/main" val="2544198224"/>
                    </a:ext>
                  </a:extLst>
                </a:gridCol>
                <a:gridCol w="700529">
                  <a:extLst>
                    <a:ext uri="{9D8B030D-6E8A-4147-A177-3AD203B41FA5}">
                      <a16:colId xmlns:a16="http://schemas.microsoft.com/office/drawing/2014/main" val="2183977383"/>
                    </a:ext>
                  </a:extLst>
                </a:gridCol>
                <a:gridCol w="700529">
                  <a:extLst>
                    <a:ext uri="{9D8B030D-6E8A-4147-A177-3AD203B41FA5}">
                      <a16:colId xmlns:a16="http://schemas.microsoft.com/office/drawing/2014/main" val="204745972"/>
                    </a:ext>
                  </a:extLst>
                </a:gridCol>
                <a:gridCol w="700529">
                  <a:extLst>
                    <a:ext uri="{9D8B030D-6E8A-4147-A177-3AD203B41FA5}">
                      <a16:colId xmlns:a16="http://schemas.microsoft.com/office/drawing/2014/main" val="2198552507"/>
                    </a:ext>
                  </a:extLst>
                </a:gridCol>
                <a:gridCol w="665667">
                  <a:extLst>
                    <a:ext uri="{9D8B030D-6E8A-4147-A177-3AD203B41FA5}">
                      <a16:colId xmlns:a16="http://schemas.microsoft.com/office/drawing/2014/main" val="3433280986"/>
                    </a:ext>
                  </a:extLst>
                </a:gridCol>
              </a:tblGrid>
              <a:tr h="162681">
                <a:tc grid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9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Enhance Programme Introductory Module. Learner self-rating (RAG) tool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08731"/>
                  </a:ext>
                </a:extLst>
              </a:tr>
              <a:tr h="1417813">
                <a:tc rowSpan="2"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 use of the Red/Amber/Green (RAG) rating tool before and after structured learning is an exercise in helping learners reflect on their learning so far – and points to focus on in more detail in their onward training.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i="1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i="1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i="1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Mark self-rating here 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8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Achieved / Competent in this area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93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Working towards achievement / competence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 Achieved / Not competent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475C6D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 opportunity to develop in this area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20748"/>
                  </a:ext>
                </a:extLst>
              </a:tr>
              <a:tr h="4965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rgbClr val="008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rgbClr val="FF93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03297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know what is meant by ‘enhance’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845943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can explain the enhance programme to others.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894750"/>
                  </a:ext>
                </a:extLst>
              </a:tr>
              <a:tr h="453023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understand how enhance learning links with my Foundation Curriculum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505104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understand the quality improvement process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034378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understand the meaning of reflective learning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842027"/>
                  </a:ext>
                </a:extLst>
              </a:tr>
              <a:tr h="615704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can write reflective learning logs – to record my learning and as a tool to guide my further development.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61449"/>
                  </a:ext>
                </a:extLst>
              </a:tr>
              <a:tr h="290341"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am open to inter-professional learning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26340"/>
                  </a:ext>
                </a:extLst>
              </a:tr>
              <a:tr h="45302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 am aware of what I might achieve in future modules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54994" marB="549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324043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2561" marR="525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88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672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F90C3-37F7-958F-A3E4-337DE794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</a:t>
            </a:r>
            <a:r>
              <a:rPr lang="en-GB" sz="2400" b="1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nhance Foundation introductory module: evidencing engagement</a:t>
            </a:r>
            <a:br>
              <a:rPr lang="en-GB" sz="24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endParaRPr lang="en-GB" sz="24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F9D12A5-0047-DFCF-DBB2-0F322B002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66018" y="-16062"/>
            <a:ext cx="19355127" cy="5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2911D6-F225-38C4-8669-6ABF21AAF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102898"/>
              </p:ext>
            </p:extLst>
          </p:nvPr>
        </p:nvGraphicFramePr>
        <p:xfrm>
          <a:off x="1145755" y="1145754"/>
          <a:ext cx="9598928" cy="5150210"/>
        </p:xfrm>
        <a:graphic>
          <a:graphicData uri="http://schemas.openxmlformats.org/drawingml/2006/table">
            <a:tbl>
              <a:tblPr firstRow="1" firstCol="1" bandRow="1"/>
              <a:tblGrid>
                <a:gridCol w="3259937">
                  <a:extLst>
                    <a:ext uri="{9D8B030D-6E8A-4147-A177-3AD203B41FA5}">
                      <a16:colId xmlns:a16="http://schemas.microsoft.com/office/drawing/2014/main" val="1946991557"/>
                    </a:ext>
                  </a:extLst>
                </a:gridCol>
                <a:gridCol w="4009704">
                  <a:extLst>
                    <a:ext uri="{9D8B030D-6E8A-4147-A177-3AD203B41FA5}">
                      <a16:colId xmlns:a16="http://schemas.microsoft.com/office/drawing/2014/main" val="4200992970"/>
                    </a:ext>
                  </a:extLst>
                </a:gridCol>
                <a:gridCol w="2329287">
                  <a:extLst>
                    <a:ext uri="{9D8B030D-6E8A-4147-A177-3AD203B41FA5}">
                      <a16:colId xmlns:a16="http://schemas.microsoft.com/office/drawing/2014/main" val="1083629194"/>
                    </a:ext>
                  </a:extLst>
                </a:gridCol>
              </a:tblGrid>
              <a:tr h="2036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Core content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Modality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Date completed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24912"/>
                  </a:ext>
                </a:extLst>
              </a:tr>
              <a:tr h="3679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Enhance introduction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Live or asynchronous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02445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Self-assessment matrix pre-module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Within workbook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814977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Understanding your curriculum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 Foundation teaching /asynchronous content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864359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QIP methodology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 Foundation teaching /asynchronous content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77210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Reflective practitioner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Local Foundation teaching /asynchronous content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365697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Inter-professional learning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Attendance at inter-professional learning opportunity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268964"/>
                  </a:ext>
                </a:extLst>
              </a:tr>
              <a:tr h="367950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Reflection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eportfolio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073540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Self-assessment matrix post-module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Within workbook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431280"/>
                  </a:ext>
                </a:extLst>
              </a:tr>
              <a:tr h="118783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Summary narrative of module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Eportfolio REAL form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738185"/>
                  </a:ext>
                </a:extLst>
              </a:tr>
              <a:tr h="203687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Additional learning description 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64582"/>
                  </a:ext>
                </a:extLst>
              </a:tr>
              <a:tr h="1025001">
                <a:tc gridSpan="3"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826653"/>
                  </a:ext>
                </a:extLst>
              </a:tr>
              <a:tr h="203687">
                <a:tc grid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Learning in practice description e.g., QIP, community placement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24663"/>
                  </a:ext>
                </a:extLst>
              </a:tr>
              <a:tr h="1025001">
                <a:tc gridSpan="3"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130978"/>
                  </a:ext>
                </a:extLst>
              </a:tr>
              <a:tr h="203687"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Supervisor confirmation of completion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6AB4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8052" marR="380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009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76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38D7C-95FD-6954-F586-959C05F78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3299" y="643466"/>
            <a:ext cx="8005402" cy="5571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1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C28DD-186B-9C1C-74F9-62C0420DA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/>
              <a:t>Objectives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83C210AE-2F28-4EBD-E6F4-3A86511A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667F1-B4A2-9E9A-B1E7-601C1FD6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GB" sz="2600"/>
              <a:t>Understand how Enhance programme is delivered</a:t>
            </a:r>
          </a:p>
          <a:p>
            <a:r>
              <a:rPr lang="en-GB" sz="2600"/>
              <a:t>Understand the benefits and skills</a:t>
            </a:r>
          </a:p>
          <a:p>
            <a:r>
              <a:rPr lang="en-GB" sz="2600"/>
              <a:t>Discuss access to Enhance</a:t>
            </a:r>
          </a:p>
          <a:p>
            <a:r>
              <a:rPr lang="en-GB" sz="2600"/>
              <a:t>Overview of modules</a:t>
            </a:r>
          </a:p>
          <a:p>
            <a:pPr>
              <a:buFontTx/>
              <a:buChar char="-"/>
            </a:pPr>
            <a:r>
              <a:rPr lang="en-GB" sz="2600"/>
              <a:t>Learning delivery</a:t>
            </a:r>
          </a:p>
          <a:p>
            <a:pPr>
              <a:buFontTx/>
              <a:buChar char="-"/>
            </a:pPr>
            <a:r>
              <a:rPr lang="en-GB" sz="2600"/>
              <a:t>Training time</a:t>
            </a:r>
          </a:p>
          <a:p>
            <a:pPr>
              <a:buFontTx/>
              <a:buChar char="-"/>
            </a:pPr>
            <a:r>
              <a:rPr lang="en-GB" sz="2600"/>
              <a:t>Evidencing learning</a:t>
            </a:r>
          </a:p>
          <a:p>
            <a:pPr>
              <a:buFontTx/>
              <a:buChar char="-"/>
            </a:pPr>
            <a:r>
              <a:rPr lang="en-GB" sz="2600"/>
              <a:t>Supervision</a:t>
            </a:r>
          </a:p>
          <a:p>
            <a:pPr>
              <a:buFontTx/>
              <a:buChar char="-"/>
            </a:pPr>
            <a:endParaRPr lang="en-GB" sz="2600"/>
          </a:p>
          <a:p>
            <a:pPr>
              <a:buFontTx/>
              <a:buChar char="-"/>
            </a:pPr>
            <a:endParaRPr lang="en-GB" sz="2600"/>
          </a:p>
          <a:p>
            <a:pPr>
              <a:buFontTx/>
              <a:buChar char="-"/>
            </a:pPr>
            <a:endParaRPr lang="en-GB" sz="2600"/>
          </a:p>
          <a:p>
            <a:endParaRPr lang="en-GB" sz="2600"/>
          </a:p>
          <a:p>
            <a:endParaRPr lang="en-GB" sz="2600"/>
          </a:p>
          <a:p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371094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6E47D8-F7D3-5B23-7C97-9092A2257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234" y="288485"/>
            <a:ext cx="5095529" cy="580967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96B9-9952-B093-6888-410F20698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Supervision and support</a:t>
            </a:r>
            <a:r>
              <a:rPr lang="en-GB" dirty="0"/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CDE903-B778-0C51-1239-46C8EFCF7D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225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666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E51A0-F2EA-F9CF-E00E-4BDFBF8E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GB" sz="4800" dirty="0"/>
              <a:t>Supervisors’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F5D3-F827-5F28-AB2C-362E4F5A0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Where possible supervisors should be able to:</a:t>
            </a:r>
          </a:p>
          <a:p>
            <a:endParaRPr lang="en-GB" sz="2000" dirty="0"/>
          </a:p>
          <a:p>
            <a:r>
              <a:rPr lang="en-GB" sz="2000" dirty="0"/>
              <a:t>Include enhance within conversations at existing supervision meetings.</a:t>
            </a:r>
          </a:p>
          <a:p>
            <a:r>
              <a:rPr lang="en-GB" sz="2000" dirty="0"/>
              <a:t>Signpost you to any locally relevant opportunities within your Trust or locality.</a:t>
            </a:r>
          </a:p>
          <a:p>
            <a:r>
              <a:rPr lang="en-GB" sz="2000" dirty="0"/>
              <a:t>Prompt you to evidence your learning via the enhance REAL form, which can be uploaded to Horus.</a:t>
            </a:r>
          </a:p>
          <a:p>
            <a:r>
              <a:rPr lang="en-GB" sz="2000" dirty="0"/>
              <a:t>Share any personal reflections or tips from their experience about why generalist skills are important for a career in healthcare.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07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3119-ECAF-FE56-7A7D-F2958303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9E4EA-A443-2E07-EDC5-A2C6C271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Enhance Programme Handbook (hee.nhs.uk)</a:t>
            </a:r>
            <a:endParaRPr lang="en-GB" dirty="0"/>
          </a:p>
          <a:p>
            <a:r>
              <a:rPr lang="en-GB" dirty="0">
                <a:hlinkClick r:id="rId3"/>
              </a:rPr>
              <a:t>INFORMATION FOR TRAINEES - Working across Kent, Surrey and Sussex (hee.nhs.uk)</a:t>
            </a:r>
            <a:endParaRPr lang="en-GB" dirty="0"/>
          </a:p>
          <a:p>
            <a:r>
              <a:rPr lang="en-GB" dirty="0">
                <a:hlinkClick r:id="rId4"/>
              </a:rPr>
              <a:t>A guide for Foundation doctors on the enhance programme (</a:t>
            </a:r>
            <a:r>
              <a:rPr lang="en-GB" dirty="0" err="1">
                <a:hlinkClick r:id="rId4"/>
              </a:rPr>
              <a:t>cloud.microsoft</a:t>
            </a:r>
            <a:r>
              <a:rPr lang="en-GB" dirty="0">
                <a:hlinkClick r:id="rId4"/>
              </a:rPr>
              <a:t>)</a:t>
            </a:r>
            <a:endParaRPr lang="en-GB" dirty="0"/>
          </a:p>
          <a:p>
            <a:r>
              <a:rPr lang="en-GB" dirty="0">
                <a:hlinkClick r:id="rId5"/>
              </a:rPr>
              <a:t>https://learninghub.nhs.uk/catalogue/enhancinggeneralistskills?nodeId=7780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34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200C57-371C-863F-6794-BCEC4691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515" y="1416581"/>
            <a:ext cx="6092786" cy="21272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Thank you!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Any questions?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</a:b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Email oana.anton@nhs.net</a:t>
            </a:r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6" name="Graphic 35" descr="Mail Reply">
            <a:extLst>
              <a:ext uri="{FF2B5EF4-FFF2-40B4-BE49-F238E27FC236}">
                <a16:creationId xmlns:a16="http://schemas.microsoft.com/office/drawing/2014/main" id="{B5058FB4-DA84-8C8C-E419-232BDE77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899" y="2355650"/>
            <a:ext cx="3756276" cy="37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42DB-D87E-46E7-1696-B6FE8EB1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540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F80F7-991E-6A88-CA58-C6D0CD2A3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en-GB" sz="2200" b="0" i="0">
                <a:effectLst/>
                <a:latin typeface="Roboto" panose="02000000000000000000" pitchFamily="2" charset="0"/>
              </a:rPr>
              <a:t>enhancing generalist skills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200" b="0" i="0">
                <a:effectLst/>
                <a:latin typeface="Roboto" panose="02000000000000000000" pitchFamily="2" charset="0"/>
              </a:rPr>
              <a:t>developing our integrated healthcare teams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GB" sz="2200" b="0" i="0">
                <a:effectLst/>
                <a:latin typeface="Roboto" panose="02000000000000000000" pitchFamily="2" charset="0"/>
              </a:rPr>
              <a:t>delivering modern healthcare</a:t>
            </a:r>
          </a:p>
          <a:p>
            <a:pPr marL="0" indent="0">
              <a:buNone/>
            </a:pPr>
            <a:endParaRPr lang="en-GB" sz="2200"/>
          </a:p>
        </p:txBody>
      </p:sp>
      <p:pic>
        <p:nvPicPr>
          <p:cNvPr id="5" name="Online Media 4" title="Introduction to the enhance programme">
            <a:hlinkClick r:id="" action="ppaction://media"/>
            <a:extLst>
              <a:ext uri="{FF2B5EF4-FFF2-40B4-BE49-F238E27FC236}">
                <a16:creationId xmlns:a16="http://schemas.microsoft.com/office/drawing/2014/main" id="{B743509D-ECE0-C9A4-86E1-BD5DF6C737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1478699"/>
            <a:ext cx="6903720" cy="39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07B60-936A-C8BF-A8AE-5F27F479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08" y="942482"/>
            <a:ext cx="5801798" cy="1537358"/>
          </a:xfrm>
        </p:spPr>
        <p:txBody>
          <a:bodyPr anchor="t">
            <a:normAutofit/>
          </a:bodyPr>
          <a:lstStyle/>
          <a:p>
            <a:r>
              <a:rPr lang="en-GB" sz="3000" b="1" dirty="0"/>
              <a:t>How is the programme delivered?</a:t>
            </a:r>
            <a:br>
              <a:rPr lang="en-GB" sz="3000" dirty="0"/>
            </a:br>
            <a:endParaRPr lang="en-GB" sz="3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EEBA-4282-2B20-FE19-E87FBB66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24" y="1988289"/>
            <a:ext cx="5574581" cy="4165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There are two Enhance programmes, Enhance Enable and Enhance Explore: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Enable : self-directed learning using the Enhance workbook</a:t>
            </a:r>
          </a:p>
          <a:p>
            <a:r>
              <a:rPr lang="en-GB" sz="1600" dirty="0"/>
              <a:t> Explore :bespoke programmes which include protected time for generalist and community placement activities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Enhance is an outcomes-based programme. It allows you to work at your own pace and to use a variety of methods to fulfil the curriculum items. </a:t>
            </a:r>
          </a:p>
        </p:txBody>
      </p:sp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1A35130E-8B3F-C8FC-CBA0-78B150DE2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1780" y="771753"/>
            <a:ext cx="5316095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AB457-B0D3-C00C-D9DA-4CB0F423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800" y="618810"/>
            <a:ext cx="5852711" cy="1597228"/>
          </a:xfrm>
        </p:spPr>
        <p:txBody>
          <a:bodyPr>
            <a:normAutofit/>
          </a:bodyPr>
          <a:lstStyle/>
          <a:p>
            <a:r>
              <a:rPr lang="en-GB" sz="6000" b="1" dirty="0"/>
              <a:t>Why Enhance</a:t>
            </a:r>
            <a:r>
              <a:rPr lang="en-GB" sz="6000" dirty="0"/>
              <a:t>? </a:t>
            </a:r>
          </a:p>
        </p:txBody>
      </p:sp>
      <p:pic>
        <p:nvPicPr>
          <p:cNvPr id="32" name="Graphic 31" descr="Books">
            <a:extLst>
              <a:ext uri="{FF2B5EF4-FFF2-40B4-BE49-F238E27FC236}">
                <a16:creationId xmlns:a16="http://schemas.microsoft.com/office/drawing/2014/main" id="{5DBF2FEC-76D0-4584-D109-38C206276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5888" y="2211572"/>
            <a:ext cx="2984420" cy="2984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E0B5-2987-F36F-7CFD-EF46CA175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851" y="1956391"/>
            <a:ext cx="5029200" cy="3595514"/>
          </a:xfrm>
        </p:spPr>
        <p:txBody>
          <a:bodyPr anchor="t">
            <a:normAutofit lnSpcReduction="10000"/>
          </a:bodyPr>
          <a:lstStyle/>
          <a:p>
            <a:r>
              <a:rPr lang="en-GB" sz="1400" dirty="0"/>
              <a:t>Novel learning opportunities</a:t>
            </a:r>
          </a:p>
          <a:p>
            <a:r>
              <a:rPr lang="en-GB" sz="1400" dirty="0"/>
              <a:t>Bespoke job rotations FY2</a:t>
            </a:r>
          </a:p>
          <a:p>
            <a:r>
              <a:rPr lang="en-GB" sz="1400" dirty="0"/>
              <a:t>Develop skills to be the </a:t>
            </a:r>
            <a:r>
              <a:rPr lang="en-GB" sz="1400" b="1" dirty="0"/>
              <a:t>healthcare leaders of the future </a:t>
            </a:r>
          </a:p>
          <a:p>
            <a:r>
              <a:rPr lang="en-GB" sz="1400" dirty="0"/>
              <a:t>Take part in Hub days which are face to face learning days</a:t>
            </a:r>
          </a:p>
          <a:p>
            <a:r>
              <a:rPr lang="en-GB" sz="1400" b="1" dirty="0"/>
              <a:t>The healthcare workforce must continually adapt to meet  the needs of the society that it serves</a:t>
            </a:r>
            <a:endParaRPr lang="en-GB" sz="1400" dirty="0"/>
          </a:p>
          <a:p>
            <a:pPr marL="0" indent="0">
              <a:buNone/>
            </a:pPr>
            <a:r>
              <a:rPr lang="en-GB" sz="1400" b="1" dirty="0"/>
              <a:t>Program awards:</a:t>
            </a:r>
          </a:p>
          <a:p>
            <a:r>
              <a:rPr lang="en-GB" sz="1400" dirty="0"/>
              <a:t>Certificates after each module which are relevant to Foundation curriculum capabilities</a:t>
            </a:r>
          </a:p>
          <a:p>
            <a:r>
              <a:rPr lang="en-GB" sz="1400" b="1" dirty="0"/>
              <a:t>Contextual leadership certificate </a:t>
            </a:r>
            <a:r>
              <a:rPr lang="en-GB" sz="1400" dirty="0"/>
              <a:t>important for specialty applications</a:t>
            </a:r>
          </a:p>
          <a:p>
            <a:r>
              <a:rPr lang="en-GB" sz="1400" dirty="0"/>
              <a:t>Enhance prize at the national Foundation doctors’ presentation day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643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B7015-E1F1-143A-B9E0-9F46787EB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 dirty="0"/>
              <a:t>What does Enhance offer?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DF148EA-AE17-6381-E47B-44AE7943E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14917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82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7F007-F791-B423-275E-91ECB963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82" y="274928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</a:rPr>
              <a:t>Access to Enhance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881B3-995A-E72E-47CE-F2B500C75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31" y="1552354"/>
            <a:ext cx="8233003" cy="4459200"/>
          </a:xfrm>
        </p:spPr>
        <p:txBody>
          <a:bodyPr anchor="t"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GB" sz="1600" b="1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https://learninghub.nhs.uk/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your Learning Hub account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your Learning Hub or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elfh</a:t>
            </a:r>
            <a:r>
              <a:rPr lang="en-GB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credentials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6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Log in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16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Forgotten username or password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6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Create new account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your </a:t>
            </a:r>
            <a:r>
              <a:rPr lang="en-GB" sz="16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OpenAthens</a:t>
            </a:r>
            <a:r>
              <a:rPr lang="en-GB" sz="1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credentials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16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Log in with </a:t>
            </a:r>
            <a:r>
              <a:rPr lang="en-GB" sz="1600" b="1" u="sng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OpenAthens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GB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Registered NHS England and NHS Scotland </a:t>
            </a:r>
            <a:r>
              <a:rPr lang="en-GB" sz="1600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OpenAthens</a:t>
            </a:r>
            <a:r>
              <a:rPr lang="en-GB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users can login using their account.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500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D5E3662F-5DCE-BBA1-3F75-A4CD1F2C1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47406" y="1819656"/>
            <a:ext cx="3103218" cy="31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11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830D-CF8D-3A2E-436C-B2B07AD6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09280-9635-BDA9-8D04-5495700A6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Search Enhance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Click Enhance Generalist Skills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https://learninghub.nhs.uk/Catalogue/enhancinggeneralistskills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enhance @ UK Foundation Programme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4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A920-BB8E-D844-66F7-8516E60A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12B32"/>
                </a:solidFill>
                <a:latin typeface="Frutiger W01"/>
              </a:rPr>
              <a:t>E</a:t>
            </a:r>
            <a:r>
              <a:rPr lang="en-GB" b="1" i="0" dirty="0">
                <a:solidFill>
                  <a:srgbClr val="212B32"/>
                </a:solidFill>
                <a:effectLst/>
                <a:latin typeface="Frutiger W01"/>
              </a:rPr>
              <a:t>nhance @ UK Foundation Programme</a:t>
            </a:r>
            <a:br>
              <a:rPr lang="en-GB" b="1" i="0" dirty="0">
                <a:solidFill>
                  <a:srgbClr val="212B32"/>
                </a:solidFill>
                <a:effectLst/>
                <a:latin typeface="Frutiger W01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B01E8-5139-B13F-230E-212B1DC9D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Foundation curriculum is designed to help you also focus on the wider aspects of healthcare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Holistic person-centred care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Think about what shapes patient care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How you can be involved in designing and implementing improvements to patient care</a:t>
            </a:r>
          </a:p>
        </p:txBody>
      </p:sp>
    </p:spTree>
    <p:extLst>
      <p:ext uri="{BB962C8B-B14F-4D97-AF65-F5344CB8AC3E}">
        <p14:creationId xmlns:p14="http://schemas.microsoft.com/office/powerpoint/2010/main" val="127164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1267</Words>
  <Application>Microsoft Office PowerPoint</Application>
  <PresentationFormat>Widescreen</PresentationFormat>
  <Paragraphs>235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Frutiger W01</vt:lpstr>
      <vt:lpstr>Helvetica Neue Medium</vt:lpstr>
      <vt:lpstr>Roboto</vt:lpstr>
      <vt:lpstr>Office Theme</vt:lpstr>
      <vt:lpstr>Dr Oana Anton Enhance Programme lead ESHT Zoe Neale Lead Physician Associate ESHT</vt:lpstr>
      <vt:lpstr>Objectives</vt:lpstr>
      <vt:lpstr>Aims</vt:lpstr>
      <vt:lpstr>How is the programme delivered? </vt:lpstr>
      <vt:lpstr>Why Enhance? </vt:lpstr>
      <vt:lpstr>What does Enhance offer?</vt:lpstr>
      <vt:lpstr>Access to Enhance </vt:lpstr>
      <vt:lpstr>Access</vt:lpstr>
      <vt:lpstr>Enhance @ UK Foundation Programme </vt:lpstr>
      <vt:lpstr>Skills to help with</vt:lpstr>
      <vt:lpstr>PowerPoint Presentation</vt:lpstr>
      <vt:lpstr>Modules structure </vt:lpstr>
      <vt:lpstr>Introductory module</vt:lpstr>
      <vt:lpstr>Learning delivery</vt:lpstr>
      <vt:lpstr>Teaching and training time</vt:lpstr>
      <vt:lpstr>Evidencing learning and assessment</vt:lpstr>
      <vt:lpstr>Self-assessment matrix for first module</vt:lpstr>
      <vt:lpstr>Enhance Foundation introductory module: evidencing engagement </vt:lpstr>
      <vt:lpstr>PowerPoint Presentation</vt:lpstr>
      <vt:lpstr>PowerPoint Presentation</vt:lpstr>
      <vt:lpstr>Supervision and support </vt:lpstr>
      <vt:lpstr>Supervisors’ role</vt:lpstr>
      <vt:lpstr>More details</vt:lpstr>
      <vt:lpstr>Thank you!  Any questions? Email oana.anton@nhs.net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ANTON, Oana (EAST SUSSEX HEALTHCARE NHS TRUST)</dc:creator>
  <cp:lastModifiedBy>GEOGHEGAN, Angela (EAST SUSSEX HEALTHCARE NHS TRUST)</cp:lastModifiedBy>
  <cp:revision>7</cp:revision>
  <dcterms:created xsi:type="dcterms:W3CDTF">2024-09-05T15:00:38Z</dcterms:created>
  <dcterms:modified xsi:type="dcterms:W3CDTF">2024-11-22T10:53:13Z</dcterms:modified>
</cp:coreProperties>
</file>