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8" r:id="rId3"/>
    <p:sldId id="274" r:id="rId4"/>
    <p:sldId id="272" r:id="rId5"/>
    <p:sldId id="257" r:id="rId6"/>
    <p:sldId id="258" r:id="rId7"/>
    <p:sldId id="259" r:id="rId8"/>
    <p:sldId id="260" r:id="rId9"/>
    <p:sldId id="270" r:id="rId10"/>
    <p:sldId id="262" r:id="rId11"/>
    <p:sldId id="273" r:id="rId12"/>
    <p:sldId id="269" r:id="rId13"/>
  </p:sldIdLst>
  <p:sldSz cx="12192000" cy="6858000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3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A63D-AC71-384F-2C5F-CF4C4CA02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474222-149A-8E68-C7DE-38569819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A4A38-DAB4-96C2-46C0-DB08CF8E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A67E7-5D4E-5C19-6584-96217E45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7413A-7E56-11AC-2816-D19A674A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3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2C49-3BF6-F55D-8C85-EACA4ABDE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1FD60-2EFC-8683-7482-7B08E13F6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3781B-4FF5-08A5-502A-CDB083DC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3DD4B-3E73-4D2A-B3CC-D0254088F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83C82-8673-5942-1AFD-F43321B1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7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4FB01-1ABD-4C5A-1F1B-B93C308F4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2EBEE-DCA4-C33A-0430-67F20CE98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C7472-682C-3FF0-DCE5-55C781A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1D903-E10C-E43C-56FD-560B02B6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6037-356C-7C11-E8E5-45BD7CCE4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36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3D85-42B2-EF22-61C7-9F10B5D2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9A1AD-2748-24E1-1583-454ED81FA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03CA3-38B0-69CA-AADE-6153D1BA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EF222-F724-4628-C697-5D2321C6B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9ED3B-0214-8C34-5FE9-79B02DCC2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4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950F-5EAB-1DE7-A10C-2335B47C0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134D0-90DA-2322-6F37-0489BEEE8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BB2B-160E-7321-687B-95EE5FCE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A14A5-563C-6277-AC5D-55E5E3FF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89CCB-B895-1A10-97E2-44147521F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0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6C86-41A4-ADC2-BD6D-2F622739D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AF626-47D9-1E15-F521-A9E2CB260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4D70B-ACF3-9724-4E71-B44BE4C1E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3B646-7B3F-E246-06DA-E7E54E3C0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2C380-4C86-2200-FC7E-46B95227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407C69-A553-CDF5-8F11-C9C47883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9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A0B61-2A89-A81A-6FC0-71C0149C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DC6EF-817E-F311-0514-DAEDDF9DB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08484-A3BD-F782-4521-ED876D592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A301DA-AB4D-3F3B-85AF-2DE1CBAD4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8BF64-FE51-B911-6FCA-ED83183599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AEFC1-F1AE-A890-14DD-29BC9051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2A7BC7-4FCB-3DF9-1043-4F42BCA3D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8E5BE-16A0-DDF5-53AE-200780BB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7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F596C-30EC-5FA7-35A2-D676F229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39D50D-2CD4-B228-071D-16F779DE3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F7AC1-C162-D46A-A87D-1596462F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55E00E-F045-D353-2CE1-16ED8857D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8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32AAA6-3AC5-7A2A-4AA7-6B336887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30277-CEAD-0B0D-F3FA-91AB5DB8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E7A50-4717-8C19-31A9-0DFFF66C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5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ACDEA-FB61-C2DC-F1F2-F786337B2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0889B-1389-8B00-C0CD-D3A265804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4262D-FDAF-060D-A17F-5C0D129BE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A7C7D-6F07-9140-0538-F3E0E616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9124BE-DEC4-546F-183A-96DDFC02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8D1FF-1672-21D6-7EE4-1F9B33DA9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0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6E73E-764D-E56F-AB24-8A89040E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A499D-7282-C2D5-B607-8376F6B1E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3C4C7-2B81-7805-CAFE-A84DEF8BA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19A3B-ABB0-C2BB-FC67-83CB33FC7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0D711-CA89-B2DC-BB3E-DD4E523C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32E2F-F12F-4E42-3504-24793000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0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37EA8-E8A2-E47F-2F4A-8C3C7D675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3D890-7669-3754-0819-32204BF53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A60B1-ADE7-C18C-4F87-486F769A4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EDB8D0-98ED-4B86-9D5F-E61ADC70144D}" type="datetimeFigureOut">
              <a:rPr lang="en-US" smtClean="0"/>
              <a:pPr/>
              <a:t>5/16/2025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1E2A4-893A-3C19-F430-FED07927E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E2FC4-48D9-3806-0A41-7561C52F6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509271-F549-C0D6-E354-480D8E60F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GB" sz="5400"/>
              <a:t>KCL year 5 LTC Programme block 5</a:t>
            </a:r>
            <a:endParaRPr lang="en-150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B7522-799C-EEEB-7778-FBD2F6674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GB" sz="1900"/>
              <a:t>Dr Shabih Zahra</a:t>
            </a:r>
          </a:p>
          <a:p>
            <a:pPr algn="l"/>
            <a:r>
              <a:rPr lang="en-GB" sz="1900"/>
              <a:t>Educational Fellow, KCL LTC Lead</a:t>
            </a:r>
          </a:p>
          <a:p>
            <a:pPr algn="l"/>
            <a:r>
              <a:rPr lang="en-GB" sz="1900"/>
              <a:t>Consultant Block lead: Dr R Nahas</a:t>
            </a:r>
          </a:p>
          <a:p>
            <a:pPr algn="l"/>
            <a:endParaRPr lang="en-GB" sz="1900"/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4202DD7-D839-781C-63A9-CF91AC14C7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762" r="29087"/>
          <a:stretch>
            <a:fillRect/>
          </a:stretch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050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6611-C187-2A0A-0EA8-4DDC4D85C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Weekly catch-up sessions with John </a:t>
            </a:r>
            <a:r>
              <a:rPr lang="en-GB" dirty="0" err="1"/>
              <a:t>Somarib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4C2FC-D65F-74E6-0D4A-2F61E29FA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Each Thursday  lunch time – usually MSTEAMS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4215635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63974-4A97-4952-B5E6-29C42EB9A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SBA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050EA-F56D-ED48-CE79-92DA275A1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TBC</a:t>
            </a:r>
          </a:p>
        </p:txBody>
      </p:sp>
    </p:spTree>
    <p:extLst>
      <p:ext uri="{BB962C8B-B14F-4D97-AF65-F5344CB8AC3E}">
        <p14:creationId xmlns:p14="http://schemas.microsoft.com/office/powerpoint/2010/main" val="220598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E9317-922F-2859-4E76-949A0A913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Enjoy your placement at EDGH! </a:t>
            </a:r>
            <a:r>
              <a:rPr lang="en-GB" dirty="0">
                <a:sym typeface="Wingdings" panose="05000000000000000000" pitchFamily="2" charset="2"/>
              </a:rPr>
              <a:t></a:t>
            </a:r>
            <a:endParaRPr lang="en-GB" dirty="0"/>
          </a:p>
          <a:p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250652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FA80-C6D2-E7B0-3DBA-B994E8D9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09th June till 1st  August 2025</a:t>
            </a:r>
            <a:br>
              <a:rPr lang="en-GB" i="1" dirty="0"/>
            </a:b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927D-F65A-89FD-E687-92A5B717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5 students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151893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7844-CF06-F03B-ED91-00A782236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365126"/>
            <a:ext cx="10648950" cy="957262"/>
          </a:xfrm>
        </p:spPr>
        <p:txBody>
          <a:bodyPr>
            <a:normAutofit fontScale="90000"/>
          </a:bodyPr>
          <a:lstStyle/>
          <a:p>
            <a:r>
              <a:rPr lang="en-GB" sz="32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Workplace based Monitored Sign offs (Mandatory) </a:t>
            </a:r>
            <a:br>
              <a:rPr lang="en-GB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7EFAC27-9A42-81AD-15EB-9AA80B40FD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26081"/>
              </p:ext>
            </p:extLst>
          </p:nvPr>
        </p:nvGraphicFramePr>
        <p:xfrm>
          <a:off x="352424" y="1046162"/>
          <a:ext cx="9896475" cy="506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610629" imgH="4495697" progId="Excel.Sheet.12">
                  <p:embed/>
                </p:oleObj>
              </mc:Choice>
              <mc:Fallback>
                <p:oleObj name="Worksheet" r:id="rId2" imgW="8610629" imgH="44956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2424" y="1046162"/>
                        <a:ext cx="9896475" cy="506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624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390CB-69F2-0235-58C9-2AD28FC26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u="sng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Classroom/ Lecture based Monitored Sign offs (mandatory)</a:t>
            </a:r>
            <a:b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D4161-ED97-A293-80D2-AD744853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None/>
              <a:tabLst>
                <a:tab pos="457200" algn="l"/>
              </a:tabLst>
            </a:pPr>
            <a:r>
              <a:rPr lang="en-GB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Lecture on chronic diseases 1: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Attendance ensures sign off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Lecture on chronic diseases 2 :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Attendance ensures sign off</a:t>
            </a:r>
            <a:endParaRPr lang="en-GB" sz="18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Lecture on Prescribing 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Attendance ensures sign off</a:t>
            </a:r>
            <a:endParaRPr lang="en-GB" sz="18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 </a:t>
            </a:r>
            <a:r>
              <a:rPr lang="en-GB" sz="18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Lecture on Palliative care in long term/End stage diseases 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GB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Attendance ensures sign off</a:t>
            </a: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34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D0C4-BC28-4B78-D789-DCF39863D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Weekly Tutorials	</a:t>
            </a:r>
            <a:endParaRPr lang="en-15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B1B92D-69FD-F3D1-23B1-85CF48507F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884411"/>
              </p:ext>
            </p:extLst>
          </p:nvPr>
        </p:nvGraphicFramePr>
        <p:xfrm>
          <a:off x="373063" y="1590675"/>
          <a:ext cx="10980737" cy="4352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5512">
                  <a:extLst>
                    <a:ext uri="{9D8B030D-6E8A-4147-A177-3AD203B41FA5}">
                      <a16:colId xmlns:a16="http://schemas.microsoft.com/office/drawing/2014/main" val="2231421844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131203044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3870340722"/>
                    </a:ext>
                  </a:extLst>
                </a:gridCol>
              </a:tblGrid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12/06/2025 Frailty         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 Saud Westham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3pm- 4:45pm Sara Hampson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07308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16/06/2025 </a:t>
                      </a:r>
                      <a:r>
                        <a:rPr lang="en-GB" sz="2000" b="1" u="none" strike="noStrike" dirty="0">
                          <a:effectLst/>
                        </a:rPr>
                        <a:t>Prescribing *</a:t>
                      </a:r>
                      <a:r>
                        <a:rPr lang="en-GB" sz="2000" u="none" strike="noStrike" dirty="0">
                          <a:effectLst/>
                        </a:rPr>
                        <a:t>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Rwan Adi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2:15 – 3:15  Seminar Room 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91311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26/06/2025 Prescribing Practice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Dr Rannie </a:t>
                      </a:r>
                      <a:r>
                        <a:rPr lang="en-GB" sz="1200" u="none" strike="noStrike" dirty="0" err="1">
                          <a:effectLst/>
                        </a:rPr>
                        <a:t>Nahas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 2-3pm </a:t>
                      </a:r>
                      <a:r>
                        <a:rPr lang="en-GB" sz="1200" u="none" strike="noStrike">
                          <a:effectLst/>
                        </a:rPr>
                        <a:t>SIM Debrief Room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156518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03/07/2025 </a:t>
                      </a:r>
                      <a:r>
                        <a:rPr lang="en-GB" sz="2000" b="1" u="none" strike="noStrike" dirty="0">
                          <a:effectLst/>
                        </a:rPr>
                        <a:t>Parkinsons * 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Dr Rannie </a:t>
                      </a:r>
                      <a:r>
                        <a:rPr lang="en-GB" sz="1200" u="none" strike="noStrike" dirty="0" err="1">
                          <a:effectLst/>
                        </a:rPr>
                        <a:t>Nahas</a:t>
                      </a:r>
                      <a:r>
                        <a:rPr lang="en-GB" sz="1200" u="none" strike="noStrike" dirty="0">
                          <a:effectLst/>
                        </a:rPr>
                        <a:t> 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2pm – 3pm Sara Hampson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63947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10/07/2025 Rheumatoid Arthritis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Dr Shabih Zahra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2-4pm Clinical Ed Room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131011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17/07/2025 </a:t>
                      </a:r>
                      <a:r>
                        <a:rPr lang="en-GB" sz="2000" b="1" u="none" strike="noStrike" dirty="0">
                          <a:effectLst/>
                        </a:rPr>
                        <a:t>COPD *          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Saud, Westham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 2pm- 4pm Seminar Room 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578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24/07/2025 Diabetes           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Dr Francesa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  2pm-4pm Sara Hampson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600772"/>
                  </a:ext>
                </a:extLst>
              </a:tr>
              <a:tr h="4739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u="none" strike="noStrike" dirty="0">
                          <a:effectLst/>
                        </a:rPr>
                        <a:t>31/07/2025  </a:t>
                      </a:r>
                      <a:r>
                        <a:rPr lang="en-GB" sz="2000" b="1" u="none" strike="noStrike" dirty="0">
                          <a:effectLst/>
                        </a:rPr>
                        <a:t>Palliative Care in Long Term/ End Stage Diseases* 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274" marR="9274" marT="927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Ed fellow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3pm - 5pm Duncan House Room 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605788"/>
                  </a:ext>
                </a:extLst>
              </a:tr>
              <a:tr h="56126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* Mandatory session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274" marR="9274" marT="927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840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80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7B0D-B629-B217-9A6E-F316880C8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Bedside teaching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3B09-DC3F-C803-F88A-D1514A5E7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8795"/>
          </a:xfrm>
        </p:spPr>
        <p:txBody>
          <a:bodyPr>
            <a:normAutofit/>
          </a:bodyPr>
          <a:lstStyle/>
          <a:p>
            <a:r>
              <a:rPr lang="en-GB" dirty="0"/>
              <a:t>Tuesday afternoons</a:t>
            </a:r>
          </a:p>
          <a:p>
            <a:pPr marL="0" indent="0">
              <a:buNone/>
            </a:pPr>
            <a:r>
              <a:rPr lang="en-GB" dirty="0"/>
              <a:t>Facilitator and ward to be confirmed yet.</a:t>
            </a:r>
          </a:p>
          <a:p>
            <a:pPr marL="0" indent="0">
              <a:buNone/>
            </a:pPr>
            <a:r>
              <a:rPr lang="en-GB" dirty="0"/>
              <a:t>10/06/25 </a:t>
            </a:r>
          </a:p>
          <a:p>
            <a:pPr marL="0" indent="0">
              <a:buNone/>
            </a:pPr>
            <a:r>
              <a:rPr lang="en-GB" dirty="0"/>
              <a:t>17/06/25    Saud, Westham</a:t>
            </a:r>
          </a:p>
          <a:p>
            <a:pPr marL="0" indent="0">
              <a:buNone/>
            </a:pPr>
            <a:r>
              <a:rPr lang="en-GB" dirty="0"/>
              <a:t>24/06/25</a:t>
            </a:r>
          </a:p>
          <a:p>
            <a:pPr marL="0" indent="0">
              <a:buNone/>
            </a:pPr>
            <a:r>
              <a:rPr lang="en-GB" dirty="0"/>
              <a:t>01/07/25</a:t>
            </a:r>
          </a:p>
          <a:p>
            <a:pPr marL="0" indent="0">
              <a:buNone/>
            </a:pPr>
            <a:r>
              <a:rPr lang="en-GB" dirty="0"/>
              <a:t>15/07/25</a:t>
            </a:r>
          </a:p>
          <a:p>
            <a:pPr marL="0" indent="0">
              <a:buNone/>
            </a:pPr>
            <a:r>
              <a:rPr lang="en-GB" dirty="0"/>
              <a:t>29/07/25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6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7335-CF89-1EA4-2F80-1B81C6FB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session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BF90E-18EE-75DA-4B22-A33BE0B46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18/6/25    SIM VR  9:30am – 1:30pm  John Cook Room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Purely for leaning, No assessment!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41118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8626-41A2-F7F9-2BB8-6FC1441F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Resus training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C4BB-955B-E474-24E6-589E04582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2 sessions:   8</a:t>
            </a:r>
            <a:r>
              <a:rPr lang="en-GB" baseline="30000" dirty="0"/>
              <a:t>th</a:t>
            </a:r>
            <a:r>
              <a:rPr lang="en-GB" dirty="0"/>
              <a:t> and 16</a:t>
            </a:r>
            <a:r>
              <a:rPr lang="en-GB" baseline="30000" dirty="0"/>
              <a:t>th</a:t>
            </a:r>
            <a:r>
              <a:rPr lang="en-GB" dirty="0"/>
              <a:t> July 2pm – 3pm with Steve Rochester, RESUS Training Room</a:t>
            </a: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7989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ABBE6-94C1-53BC-07B0-F15EE5C31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439400" cy="920750"/>
          </a:xfrm>
        </p:spPr>
        <p:txBody>
          <a:bodyPr/>
          <a:lstStyle/>
          <a:p>
            <a:r>
              <a:rPr lang="en-GB" dirty="0"/>
              <a:t>Revision / CBD / MOCK OSCE sessions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18F7-796C-A75C-1B2B-C05C1288C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506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Revision topics</a:t>
            </a:r>
          </a:p>
          <a:p>
            <a:pPr marL="0" indent="0">
              <a:buNone/>
            </a:pPr>
            <a:r>
              <a:rPr lang="en-GB" dirty="0"/>
              <a:t>Can be flexible according to student’s preferences.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20/6/25  MOCK OSCE 2pm – 4pm John Cook Room</a:t>
            </a:r>
          </a:p>
          <a:p>
            <a:pPr marL="0" indent="0">
              <a:buNone/>
            </a:pPr>
            <a:r>
              <a:rPr lang="en-GB" dirty="0"/>
              <a:t>27/6/25 CBD                    2:30 – 3:30pm  Dun House room 2</a:t>
            </a:r>
          </a:p>
          <a:p>
            <a:pPr marL="0" indent="0">
              <a:buNone/>
            </a:pPr>
            <a:r>
              <a:rPr lang="en-GB" dirty="0"/>
              <a:t>4/7/25    CBD                    1:30 – 2:30pm  Seminar Room 3</a:t>
            </a:r>
          </a:p>
          <a:p>
            <a:pPr marL="0" indent="0">
              <a:buNone/>
            </a:pPr>
            <a:r>
              <a:rPr lang="en-GB" dirty="0"/>
              <a:t>11/7/25   Revision           1pm – 2pm  Clinical Ed Room</a:t>
            </a:r>
          </a:p>
          <a:p>
            <a:pPr marL="0" indent="0">
              <a:buNone/>
            </a:pPr>
            <a:r>
              <a:rPr lang="en-GB" dirty="0"/>
              <a:t>16/7/25   MOCK OSCE   2pm-4pm  </a:t>
            </a:r>
            <a:r>
              <a:rPr lang="en-GB"/>
              <a:t>Sara Hampson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18/7/25  CBD                     1pm – 2pm Seminar Room 3</a:t>
            </a:r>
          </a:p>
          <a:p>
            <a:pPr marL="0" indent="0">
              <a:buNone/>
            </a:pPr>
            <a:r>
              <a:rPr lang="en-GB" dirty="0"/>
              <a:t>21/7/25   MOCK OSCE   2pm- 4pm Seminar Room 3</a:t>
            </a:r>
          </a:p>
          <a:p>
            <a:pPr marL="0" indent="0">
              <a:buNone/>
            </a:pPr>
            <a:r>
              <a:rPr lang="en-GB" dirty="0"/>
              <a:t>22/7/25   SIM all day</a:t>
            </a:r>
          </a:p>
          <a:p>
            <a:pPr marL="0" indent="0">
              <a:buNone/>
            </a:pPr>
            <a:r>
              <a:rPr lang="en-GB" dirty="0"/>
              <a:t>25/7/25  Revision             1pm – 2pm Seminar Room 3</a:t>
            </a:r>
          </a:p>
          <a:p>
            <a:pPr marL="0" indent="0">
              <a:buNone/>
            </a:pPr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3849357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359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Aptos Display</vt:lpstr>
      <vt:lpstr>Aptos Narrow</vt:lpstr>
      <vt:lpstr>Arial</vt:lpstr>
      <vt:lpstr>Wingdings</vt:lpstr>
      <vt:lpstr>Office Theme</vt:lpstr>
      <vt:lpstr>Worksheet</vt:lpstr>
      <vt:lpstr>KCL year 5 LTC Programme block 5</vt:lpstr>
      <vt:lpstr>09th June till 1st  August 2025 </vt:lpstr>
      <vt:lpstr>Workplace based Monitored Sign offs (Mandatory)  </vt:lpstr>
      <vt:lpstr>Classroom/ Lecture based Monitored Sign offs (mandatory) </vt:lpstr>
      <vt:lpstr>Weekly Tutorials </vt:lpstr>
      <vt:lpstr>Bedside teaching</vt:lpstr>
      <vt:lpstr>Simulation session</vt:lpstr>
      <vt:lpstr>Resus training</vt:lpstr>
      <vt:lpstr>Revision / CBD / MOCK OSCE sessions</vt:lpstr>
      <vt:lpstr>Weekly catch-up sessions with John Somarib</vt:lpstr>
      <vt:lpstr>SBA 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Shabih Zahra</dc:creator>
  <cp:lastModifiedBy>GEOGHEGAN, Angela (EAST SUSSEX HEALTHCARE NHS TRUST)</cp:lastModifiedBy>
  <cp:revision>5</cp:revision>
  <cp:lastPrinted>2025-05-16T11:31:40Z</cp:lastPrinted>
  <dcterms:created xsi:type="dcterms:W3CDTF">2025-05-13T15:27:11Z</dcterms:created>
  <dcterms:modified xsi:type="dcterms:W3CDTF">2025-05-16T13:30:30Z</dcterms:modified>
</cp:coreProperties>
</file>