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1" r:id="rId6"/>
    <p:sldId id="272" r:id="rId7"/>
    <p:sldId id="273" r:id="rId8"/>
    <p:sldId id="265" r:id="rId9"/>
    <p:sldId id="270" r:id="rId10"/>
    <p:sldId id="263" r:id="rId11"/>
    <p:sldId id="266" r:id="rId12"/>
    <p:sldId id="268" r:id="rId13"/>
    <p:sldId id="262" r:id="rId14"/>
    <p:sldId id="264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821F"/>
    <a:srgbClr val="E9A4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F41B-3A7C-42B1-A973-F9140728E0C9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A184-1349-40C4-9166-1667A331F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719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F41B-3A7C-42B1-A973-F9140728E0C9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A184-1349-40C4-9166-1667A331F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507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F41B-3A7C-42B1-A973-F9140728E0C9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A184-1349-40C4-9166-1667A331F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995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F41B-3A7C-42B1-A973-F9140728E0C9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A184-1349-40C4-9166-1667A331F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659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F41B-3A7C-42B1-A973-F9140728E0C9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A184-1349-40C4-9166-1667A331F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606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F41B-3A7C-42B1-A973-F9140728E0C9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A184-1349-40C4-9166-1667A331F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62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F41B-3A7C-42B1-A973-F9140728E0C9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A184-1349-40C4-9166-1667A331F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815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F41B-3A7C-42B1-A973-F9140728E0C9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A184-1349-40C4-9166-1667A331F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135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F41B-3A7C-42B1-A973-F9140728E0C9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A184-1349-40C4-9166-1667A331F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204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F41B-3A7C-42B1-A973-F9140728E0C9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A184-1349-40C4-9166-1667A331F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729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F41B-3A7C-42B1-A973-F9140728E0C9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A184-1349-40C4-9166-1667A331F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998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0F41B-3A7C-42B1-A973-F9140728E0C9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0A184-1349-40C4-9166-1667A331F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684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hyperlink" Target="https://bestpractice.bmj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hyperlink" Target="https://www.uptodate.com/contents/search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hyperlink" Target="https://casereports.bmj.com/" TargetMode="External"/><Relationship Id="rId7" Type="http://schemas.openxmlformats.org/officeDocument/2006/relationships/image" Target="../media/image34.png"/><Relationship Id="rId2" Type="http://schemas.openxmlformats.org/officeDocument/2006/relationships/hyperlink" Target="https://www.anatomy.tv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hyperlink" Target="https://bestpractice.bmj.com/comorbidities" TargetMode="External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library.nhs.uk/eastsusse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e-lfh.org.uk/" TargetMode="External"/><Relationship Id="rId2" Type="http://schemas.openxmlformats.org/officeDocument/2006/relationships/hyperlink" Target="https://www.e-lfh.org.uk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forms.office.com/e/kEK9PCYqMt?origin=lprLin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esht.nhs.uk/service/knowledge-and-library-services/library-resource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my.openathens.net/" TargetMode="External"/><Relationship Id="rId7" Type="http://schemas.openxmlformats.org/officeDocument/2006/relationships/hyperlink" Target="https://my.openathens.net/app/research" TargetMode="External"/><Relationship Id="rId2" Type="http://schemas.openxmlformats.org/officeDocument/2006/relationships/hyperlink" Target="https://openathens.nice.org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openxmlformats.org/officeDocument/2006/relationships/hyperlink" Target="https://library.nhs.uk/eastsussex" TargetMode="External"/><Relationship Id="rId7" Type="http://schemas.openxmlformats.org/officeDocument/2006/relationships/image" Target="../media/image13.png"/><Relationship Id="rId12" Type="http://schemas.openxmlformats.org/officeDocument/2006/relationships/hyperlink" Target="https://ebookcentral.proquest.com/lib/esht-ebooks/detail.action?docID=31693238" TargetMode="External"/><Relationship Id="rId17" Type="http://schemas.openxmlformats.org/officeDocument/2006/relationships/image" Target="../media/image19.png"/><Relationship Id="rId2" Type="http://schemas.openxmlformats.org/officeDocument/2006/relationships/hyperlink" Target="https://kss.koha-ptfs.co.uk/" TargetMode="External"/><Relationship Id="rId16" Type="http://schemas.openxmlformats.org/officeDocument/2006/relationships/hyperlink" Target="https://kss.koha-ptfs.co.uk/cgi-bin/koha/opac-detail.pl?biblionumber=9320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hyperlink" Target="https://kss.koha-ptfs.co.uk/cgi-bin/koha/opac-detail.pl?biblionumber=43211&amp;query_desc=mrcp%20facts" TargetMode="External"/><Relationship Id="rId15" Type="http://schemas.openxmlformats.org/officeDocument/2006/relationships/image" Target="../media/image18.png"/><Relationship Id="rId10" Type="http://schemas.openxmlformats.org/officeDocument/2006/relationships/hyperlink" Target="https://ebookcentral.proquest.com/lib/esht-ebooks/detail.action?docID=31216011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hyperlink" Target="https://kss.koha-ptfs.co.uk/cgi-bin/koha/opac-detail.pl?biblionumber=12544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nhs.uk/eastsussex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s://my.openathens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rowzine.com/libraries/2730/subjects" TargetMode="External"/><Relationship Id="rId2" Type="http://schemas.openxmlformats.org/officeDocument/2006/relationships/hyperlink" Target="https://library.nhs.uk/eastsusse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libkeynomad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017-03-ESHT-logo-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358" y="378469"/>
            <a:ext cx="2451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24608" y="1763047"/>
            <a:ext cx="9448800" cy="1210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Library services for medical students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279" y="3344303"/>
            <a:ext cx="6003458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23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19497"/>
            <a:ext cx="10515600" cy="39574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Utilise these resources to access clinical overviews, treatment options, differential diagnosis and much more:</a:t>
            </a:r>
          </a:p>
          <a:p>
            <a:pPr marL="0" indent="0">
              <a:buNone/>
            </a:pP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38200" y="370702"/>
            <a:ext cx="9912178" cy="1210963"/>
          </a:xfrm>
          <a:prstGeom prst="rect">
            <a:avLst/>
          </a:prstGeom>
          <a:solidFill>
            <a:srgbClr val="E9A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4700" b="1" dirty="0">
                <a:latin typeface="Arial" panose="020B0604020202020204" pitchFamily="34" charset="0"/>
                <a:cs typeface="Arial" panose="020B0604020202020204" pitchFamily="34" charset="0"/>
              </a:rPr>
              <a:t>Clinical Decision Support Tools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9794789" y="304800"/>
            <a:ext cx="1845276" cy="127686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C:\Users\BurtonJ\AppData\Local\Microsoft\Windows\INetCache\Content.MSO\3A61D19E.tmp">
            <a:hlinkClick r:id="rId2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12" b="34294"/>
          <a:stretch/>
        </p:blipFill>
        <p:spPr bwMode="auto">
          <a:xfrm>
            <a:off x="1054526" y="3659502"/>
            <a:ext cx="1328594" cy="5573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hlinkClick r:id="rId4"/>
          </p:cNvPr>
          <p:cNvPicPr/>
          <p:nvPr/>
        </p:nvPicPr>
        <p:blipFill rotWithShape="1">
          <a:blip r:embed="rId5"/>
          <a:srcRect t="3149" b="3600"/>
          <a:stretch/>
        </p:blipFill>
        <p:spPr bwMode="auto">
          <a:xfrm>
            <a:off x="1054526" y="5315187"/>
            <a:ext cx="1328594" cy="488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>
          <a:blip r:embed="rId6"/>
          <a:stretch>
            <a:fillRect/>
          </a:stretch>
        </p:blipFill>
        <p:spPr>
          <a:xfrm>
            <a:off x="5663333" y="3654714"/>
            <a:ext cx="1369060" cy="13690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98627" y="3499305"/>
            <a:ext cx="3318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Both clinical decision support tools have accompanying mobile apps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9446" y="3521826"/>
            <a:ext cx="822688" cy="8278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2433" y="5119976"/>
            <a:ext cx="853242" cy="87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02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19497"/>
            <a:ext cx="10515600" cy="3957465"/>
          </a:xfrm>
        </p:spPr>
        <p:txBody>
          <a:bodyPr>
            <a:normAutofit/>
          </a:bodyPr>
          <a:lstStyle/>
          <a:p>
            <a:r>
              <a:rPr lang="en-GB" dirty="0">
                <a:hlinkClick r:id="rId2"/>
              </a:rPr>
              <a:t>Anatomy TV </a:t>
            </a:r>
            <a:endParaRPr lang="en-GB" dirty="0"/>
          </a:p>
          <a:p>
            <a:pPr marL="0" indent="0">
              <a:buNone/>
            </a:pP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BMJ Case Reports </a:t>
            </a: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   (ask for our fellowship code to submit a case report)</a:t>
            </a:r>
          </a:p>
          <a:p>
            <a:pPr marL="0" indent="0">
              <a:buNone/>
            </a:pP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Comorbidities Manager </a:t>
            </a: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on BMJ Best Practice</a:t>
            </a:r>
          </a:p>
          <a:p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38200" y="370702"/>
            <a:ext cx="9912178" cy="121096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4700" b="1" dirty="0">
                <a:latin typeface="Arial" panose="020B0604020202020204" pitchFamily="34" charset="0"/>
                <a:cs typeface="Arial" panose="020B0604020202020204" pitchFamily="34" charset="0"/>
              </a:rPr>
              <a:t>Additional resources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9794789" y="304800"/>
            <a:ext cx="1845276" cy="127686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hlinkClick r:id="rId4"/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740274" y="4693831"/>
            <a:ext cx="2563495" cy="16668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4242" y="1899057"/>
            <a:ext cx="3012343" cy="13873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7685" y="1979360"/>
            <a:ext cx="988021" cy="9818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22460" y="4968608"/>
            <a:ext cx="1050031" cy="10310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44069" y="3623679"/>
            <a:ext cx="3381637" cy="574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77145" y="3368471"/>
            <a:ext cx="1018946" cy="100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30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19497"/>
            <a:ext cx="10515600" cy="39574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Find links to the databases on the </a:t>
            </a:r>
            <a:r>
              <a:rPr lang="en-GB" dirty="0">
                <a:hlinkClick r:id="rId2"/>
              </a:rPr>
              <a:t>NHS Knowledge and Library Hub</a:t>
            </a:r>
            <a:r>
              <a:rPr lang="en-GB" dirty="0"/>
              <a:t>:</a:t>
            </a:r>
          </a:p>
          <a:p>
            <a:endParaRPr lang="en-GB" dirty="0"/>
          </a:p>
          <a:p>
            <a:r>
              <a:rPr lang="en-GB" dirty="0"/>
              <a:t>Medline</a:t>
            </a:r>
          </a:p>
          <a:p>
            <a:pPr marL="0" indent="0">
              <a:buNone/>
            </a:pP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PubMed</a:t>
            </a:r>
          </a:p>
          <a:p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38200" y="370702"/>
            <a:ext cx="9912178" cy="121096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4700" b="1" dirty="0">
                <a:latin typeface="Arial" panose="020B0604020202020204" pitchFamily="34" charset="0"/>
                <a:cs typeface="Arial" panose="020B0604020202020204" pitchFamily="34" charset="0"/>
              </a:rPr>
              <a:t>In-depth searching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9794789" y="304800"/>
            <a:ext cx="1845276" cy="127686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9126" y="3393849"/>
            <a:ext cx="8551602" cy="278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16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19497"/>
            <a:ext cx="10515600" cy="3957465"/>
          </a:xfrm>
        </p:spPr>
        <p:txBody>
          <a:bodyPr/>
          <a:lstStyle/>
          <a:p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Literature searches</a:t>
            </a:r>
          </a:p>
          <a:p>
            <a:pPr marL="0" indent="0">
              <a:buNone/>
            </a:pP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Training sessions </a:t>
            </a:r>
            <a:r>
              <a:rPr lang="en-GB" dirty="0"/>
              <a:t>(can be either face-to-face or via Microsoft Teams)</a:t>
            </a:r>
          </a:p>
          <a:p>
            <a:pPr marL="0" indent="0">
              <a:buNone/>
            </a:pP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Access </a:t>
            </a:r>
            <a:r>
              <a:rPr lang="en-GB" dirty="0"/>
              <a:t>e-learning modules on </a:t>
            </a:r>
            <a:r>
              <a:rPr lang="en-GB" dirty="0">
                <a:hlinkClick r:id="rId2"/>
              </a:rPr>
              <a:t>E-learning for Healthcare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38200" y="370702"/>
            <a:ext cx="9912178" cy="121096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4700" b="1" dirty="0">
                <a:latin typeface="Arial" panose="020B0604020202020204" pitchFamily="34" charset="0"/>
                <a:cs typeface="Arial" panose="020B0604020202020204" pitchFamily="34" charset="0"/>
              </a:rPr>
              <a:t>Library services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9794789" y="304800"/>
            <a:ext cx="1845276" cy="127686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Box 314"/>
          <p:cNvSpPr txBox="1"/>
          <p:nvPr/>
        </p:nvSpPr>
        <p:spPr>
          <a:xfrm>
            <a:off x="980209" y="4842079"/>
            <a:ext cx="3068089" cy="1783166"/>
          </a:xfrm>
          <a:prstGeom prst="rect">
            <a:avLst/>
          </a:prstGeom>
          <a:solidFill>
            <a:schemeClr val="lt1"/>
          </a:solidFill>
          <a:ln w="190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hlinkClick r:id="rId3"/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029421" y="4935380"/>
            <a:ext cx="2969664" cy="159656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4131079" y="5378335"/>
            <a:ext cx="1351395" cy="45503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sp>
        <p:nvSpPr>
          <p:cNvPr id="9" name="Text Box 316"/>
          <p:cNvSpPr txBox="1"/>
          <p:nvPr/>
        </p:nvSpPr>
        <p:spPr>
          <a:xfrm>
            <a:off x="5531687" y="5028811"/>
            <a:ext cx="4510088" cy="140970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750"/>
              </a:spcAft>
            </a:pPr>
            <a:r>
              <a:rPr lang="en-GB" sz="2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Modules include:</a:t>
            </a:r>
          </a:p>
          <a:p>
            <a:pPr marL="171450" indent="-17145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critical appraisal</a:t>
            </a:r>
          </a:p>
          <a:p>
            <a:pPr marL="171450" indent="-17145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literature searching</a:t>
            </a:r>
            <a:r>
              <a:rPr lang="en-GB" sz="1100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GB" sz="1100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3811" y="3987470"/>
            <a:ext cx="907696" cy="94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44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24608" y="507825"/>
            <a:ext cx="9448800" cy="1210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0" b="1" dirty="0">
                <a:latin typeface="Arial" panose="020B0604020202020204" pitchFamily="34" charset="0"/>
                <a:cs typeface="Arial" panose="020B0604020202020204" pitchFamily="34" charset="0"/>
              </a:rPr>
              <a:t>Join the library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297281" y="2464126"/>
            <a:ext cx="4930495" cy="107721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Join online </a:t>
            </a: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or complete our registration forms</a:t>
            </a:r>
          </a:p>
          <a:p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201F1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201F1E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9503" y="3860110"/>
            <a:ext cx="952390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Borrow up to 10 books for 4 weeks with 2 auto-renewals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Request journal articles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Receive current awareness bulletins and Table of Contents alerts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Register for NHS OpenAthens or update your account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Download mobile apps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Access the physical spaces 24/7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201F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1100" dirty="0">
                <a:solidFill>
                  <a:srgbClr val="201F1E"/>
                </a:solidFill>
                <a:cs typeface="Calibri" panose="020F0502020204030204" pitchFamily="34" charset="0"/>
              </a:rPr>
              <a:t>    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608" y="2213814"/>
            <a:ext cx="3627131" cy="132753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410" y="2324956"/>
            <a:ext cx="1074200" cy="1105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FF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27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24608" y="507825"/>
            <a:ext cx="9448800" cy="1210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0" b="1" dirty="0">
                <a:latin typeface="Arial" panose="020B0604020202020204" pitchFamily="34" charset="0"/>
                <a:cs typeface="Arial" panose="020B0604020202020204" pitchFamily="34" charset="0"/>
              </a:rPr>
              <a:t>Contact details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0568" y="2031752"/>
            <a:ext cx="3856880" cy="1804181"/>
          </a:xfrm>
          <a:prstGeom prst="rect">
            <a:avLst/>
          </a:prstGeom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29630" y="4152984"/>
            <a:ext cx="10438755" cy="20774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i="0" u="none" strike="noStrike" cap="none" normalizeH="0" baseline="0" dirty="0">
                <a:ln>
                  <a:noFill/>
                </a:ln>
                <a:solidFill>
                  <a:srgbClr val="201F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Education Centre, Conquest Hospital</a:t>
            </a: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rgbClr val="201F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☎️</a:t>
            </a: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rgbClr val="201F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0300 131 5221  Ext: 770493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rgbClr val="201F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i="0" u="none" strike="noStrike" cap="none" normalizeH="0" baseline="0" dirty="0">
                <a:ln>
                  <a:noFill/>
                </a:ln>
                <a:solidFill>
                  <a:srgbClr val="201F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Education Centre, </a:t>
            </a:r>
            <a:r>
              <a:rPr kumimoji="0" lang="en-US" altLang="en-US" sz="2500" i="0" u="none" strike="noStrike" cap="none" normalizeH="0" baseline="0" dirty="0" err="1">
                <a:ln>
                  <a:noFill/>
                </a:ln>
                <a:solidFill>
                  <a:srgbClr val="201F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Eastbourne</a:t>
            </a:r>
            <a:r>
              <a:rPr kumimoji="0" lang="en-US" altLang="en-US" sz="2500" i="0" u="none" strike="noStrike" cap="none" normalizeH="0" baseline="0" dirty="0">
                <a:ln>
                  <a:noFill/>
                </a:ln>
                <a:solidFill>
                  <a:srgbClr val="201F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DGH</a:t>
            </a:r>
            <a:r>
              <a:rPr lang="en-US" altLang="en-US" sz="2500" dirty="0">
                <a:solidFill>
                  <a:srgbClr val="201F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☎️</a:t>
            </a: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rgbClr val="201F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0300 131 4500  Ext: 770593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rgbClr val="201F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kumimoji="0" lang="en-US" altLang="en-US" sz="2500" b="0" i="0" u="none" strike="noStrike" cap="none" normalizeH="0" baseline="0" dirty="0">
              <a:ln>
                <a:noFill/>
              </a:ln>
              <a:solidFill>
                <a:srgbClr val="00A49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rgbClr val="00A4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📧 </a:t>
            </a: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rgbClr val="201F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esht.libraryservices@nhs.net   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201F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  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201F1E"/>
                </a:solidFill>
                <a:effectLst/>
                <a:cs typeface="Calibri" panose="020F0502020204030204" pitchFamily="34" charset="0"/>
              </a:rPr>
              <a:t>         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201F1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201F1E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933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698076" cy="634942"/>
          </a:xfrm>
        </p:spPr>
        <p:txBody>
          <a:bodyPr>
            <a:normAutofit/>
          </a:bodyPr>
          <a:lstStyle/>
          <a:p>
            <a:r>
              <a:rPr lang="en-GB" sz="2500">
                <a:latin typeface="Arial" panose="020B0604020202020204" pitchFamily="34" charset="0"/>
                <a:cs typeface="Arial" panose="020B0604020202020204" pitchFamily="34" charset="0"/>
              </a:rPr>
              <a:t>Conquest library  </a:t>
            </a: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370702"/>
            <a:ext cx="9912178" cy="1210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4700" b="1" dirty="0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en-GB" sz="47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locations and details</a:t>
            </a:r>
            <a:endParaRPr lang="en-GB" sz="4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9794789" y="304800"/>
            <a:ext cx="1845276" cy="127686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785658" y="1787236"/>
            <a:ext cx="483800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Eastbourne DGH library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5345084"/>
            <a:ext cx="921221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Libraries</a:t>
            </a: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 are situated in the Education Centres at both sites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Staffed Monday – Friday (8.30am – 5pm)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Use your trust ID badge to swipe in for </a:t>
            </a:r>
            <a:r>
              <a:rPr lang="en-GB" sz="2500">
                <a:latin typeface="Arial" panose="020B0604020202020204" pitchFamily="34" charset="0"/>
                <a:cs typeface="Arial" panose="020B0604020202020204" pitchFamily="34" charset="0"/>
              </a:rPr>
              <a:t>24/7 access </a:t>
            </a: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8296" y="2406054"/>
            <a:ext cx="2475134" cy="16758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3344" y="3599411"/>
            <a:ext cx="2457882" cy="15300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3147" y="2406054"/>
            <a:ext cx="3738031" cy="279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4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19497"/>
            <a:ext cx="10515600" cy="3957465"/>
          </a:xfrm>
        </p:spPr>
        <p:txBody>
          <a:bodyPr/>
          <a:lstStyle/>
          <a:p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Select NHS Wi-Fi </a:t>
            </a:r>
          </a:p>
          <a:p>
            <a:pPr marL="0" indent="0">
              <a:buNone/>
            </a:pP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Printers located near the library issue desks </a:t>
            </a:r>
          </a:p>
          <a:p>
            <a:pPr marL="0" indent="0">
              <a:buNone/>
            </a:pP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   (print, scan or photocopy) </a:t>
            </a:r>
          </a:p>
          <a:p>
            <a:pPr marL="0" indent="0">
              <a:buNone/>
            </a:pP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Collect printing by clicking on the ‘AD Login’ icon on the printer       (enter your PC username and password)</a:t>
            </a:r>
          </a:p>
          <a:p>
            <a:pPr marL="0" indent="0">
              <a:buNone/>
            </a:pP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38200" y="370702"/>
            <a:ext cx="9912178" cy="121096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4700" b="1" dirty="0">
                <a:latin typeface="Arial" panose="020B0604020202020204" pitchFamily="34" charset="0"/>
                <a:cs typeface="Arial" panose="020B0604020202020204" pitchFamily="34" charset="0"/>
              </a:rPr>
              <a:t>Useful information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9794789" y="304800"/>
            <a:ext cx="1845276" cy="127686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3511" y="1825625"/>
            <a:ext cx="2316867" cy="157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50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19497"/>
            <a:ext cx="10515600" cy="3957465"/>
          </a:xfrm>
        </p:spPr>
        <p:txBody>
          <a:bodyPr>
            <a:normAutofit/>
          </a:bodyPr>
          <a:lstStyle/>
          <a:p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Register</a:t>
            </a: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 for an NHS OpenAthens account</a:t>
            </a:r>
          </a:p>
          <a:p>
            <a:pPr marL="0" indent="0">
              <a:buNone/>
            </a:pP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Access a range of online resources</a:t>
            </a:r>
          </a:p>
          <a:p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Visit </a:t>
            </a: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MyAthens</a:t>
            </a: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 to explore</a:t>
            </a:r>
          </a:p>
          <a:p>
            <a:pPr marL="0" indent="0">
              <a:buNone/>
            </a:pP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38200" y="370702"/>
            <a:ext cx="9912178" cy="1210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4700" b="1" dirty="0">
                <a:latin typeface="Arial" panose="020B0604020202020204" pitchFamily="34" charset="0"/>
                <a:cs typeface="Arial" panose="020B0604020202020204" pitchFamily="34" charset="0"/>
              </a:rPr>
              <a:t>OpenAthens 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9794789" y="304800"/>
            <a:ext cx="1845276" cy="127686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8440" y="1961802"/>
            <a:ext cx="1099837" cy="11065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5820" y="5020970"/>
            <a:ext cx="1128304" cy="11559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845" y="3868261"/>
            <a:ext cx="3000039" cy="1471958"/>
          </a:xfrm>
          <a:prstGeom prst="rect">
            <a:avLst/>
          </a:prstGeom>
        </p:spPr>
      </p:pic>
      <p:pic>
        <p:nvPicPr>
          <p:cNvPr id="2" name="Picture 1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5642" y="4102119"/>
            <a:ext cx="3930965" cy="223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56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219497"/>
            <a:ext cx="10533611" cy="3957465"/>
          </a:xfrm>
        </p:spPr>
        <p:txBody>
          <a:bodyPr/>
          <a:lstStyle/>
          <a:p>
            <a:pPr marL="0" indent="0">
              <a:buNone/>
            </a:pP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Access:</a:t>
            </a:r>
          </a:p>
          <a:p>
            <a:pPr marL="0" indent="0">
              <a:buNone/>
            </a:pP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physical and e-books</a:t>
            </a:r>
          </a:p>
          <a:p>
            <a:pPr marL="0" indent="0">
              <a:buNone/>
            </a:pP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Search the </a:t>
            </a: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library catalogue </a:t>
            </a: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or the </a:t>
            </a:r>
          </a:p>
          <a:p>
            <a:pPr marL="0" indent="0">
              <a:buNone/>
            </a:pP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NHS Knowledge and Library Hub</a:t>
            </a: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38200" y="370702"/>
            <a:ext cx="9912178" cy="12109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4700" b="1" dirty="0">
                <a:latin typeface="Arial" panose="020B0604020202020204" pitchFamily="34" charset="0"/>
                <a:cs typeface="Arial" panose="020B0604020202020204" pitchFamily="34" charset="0"/>
              </a:rPr>
              <a:t>Library resources - books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9794789" y="304800"/>
            <a:ext cx="1845276" cy="127686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9724" y="1753083"/>
            <a:ext cx="2470366" cy="1749842"/>
          </a:xfrm>
          <a:prstGeom prst="rect">
            <a:avLst/>
          </a:prstGeom>
        </p:spPr>
      </p:pic>
      <p:pic>
        <p:nvPicPr>
          <p:cNvPr id="11" name="Picture 10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3823" y="2430226"/>
            <a:ext cx="3553115" cy="17680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65281" y="3097304"/>
            <a:ext cx="1094211" cy="11009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65281" y="5417441"/>
            <a:ext cx="1118755" cy="11187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0090" y="4382448"/>
            <a:ext cx="2955974" cy="2262794"/>
          </a:xfrm>
          <a:prstGeom prst="rect">
            <a:avLst/>
          </a:prstGeom>
        </p:spPr>
      </p:pic>
      <p:pic>
        <p:nvPicPr>
          <p:cNvPr id="10" name="Picture 9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8199" y="5100406"/>
            <a:ext cx="776316" cy="1401292"/>
          </a:xfrm>
          <a:prstGeom prst="rect">
            <a:avLst/>
          </a:prstGeom>
        </p:spPr>
      </p:pic>
      <p:pic>
        <p:nvPicPr>
          <p:cNvPr id="15" name="Picture 14">
            <a:hlinkClick r:id="rId12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78690" y="5110828"/>
            <a:ext cx="790923" cy="1425368"/>
          </a:xfrm>
          <a:prstGeom prst="rect">
            <a:avLst/>
          </a:prstGeom>
        </p:spPr>
      </p:pic>
      <p:pic>
        <p:nvPicPr>
          <p:cNvPr id="2" name="Picture 1">
            <a:hlinkClick r:id="rId14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68459" y="5110828"/>
            <a:ext cx="953364" cy="1435790"/>
          </a:xfrm>
          <a:prstGeom prst="rect">
            <a:avLst/>
          </a:prstGeom>
        </p:spPr>
      </p:pic>
      <p:pic>
        <p:nvPicPr>
          <p:cNvPr id="7" name="Picture 6">
            <a:hlinkClick r:id="rId16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20669" y="5100406"/>
            <a:ext cx="1047350" cy="1435791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83424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219497"/>
            <a:ext cx="10533611" cy="3957465"/>
          </a:xfrm>
        </p:spPr>
        <p:txBody>
          <a:bodyPr/>
          <a:lstStyle/>
          <a:p>
            <a:pPr fontAlgn="base"/>
            <a:r>
              <a:rPr lang="en-GB" dirty="0"/>
              <a:t> </a:t>
            </a: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Visit the </a:t>
            </a:r>
            <a:r>
              <a:rPr lang="en-GB" sz="2500" b="1" dirty="0">
                <a:latin typeface="Arial" panose="020B0604020202020204" pitchFamily="34" charset="0"/>
                <a:cs typeface="Arial" panose="020B0604020202020204" pitchFamily="34" charset="0"/>
              </a:rPr>
              <a:t>NHS Knowledge and Library Hub</a:t>
            </a: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​ </a:t>
            </a:r>
          </a:p>
          <a:p>
            <a:pPr marL="0" indent="0" fontAlgn="base">
              <a:buNone/>
            </a:pP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via </a:t>
            </a:r>
            <a:r>
              <a:rPr lang="en-GB" sz="2500" u="sng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MyAthens</a:t>
            </a: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 or at </a:t>
            </a:r>
            <a:r>
              <a:rPr lang="en-GB" sz="25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https://library.nhs.uk/eastsussex</a:t>
            </a: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/>
              <a:t> </a:t>
            </a: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38200" y="370702"/>
            <a:ext cx="9912178" cy="12109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4700" b="1" dirty="0">
                <a:latin typeface="Arial" panose="020B0604020202020204" pitchFamily="34" charset="0"/>
                <a:cs typeface="Arial" panose="020B0604020202020204" pitchFamily="34" charset="0"/>
              </a:rPr>
              <a:t>Knowledge and Library Hub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9794789" y="304800"/>
            <a:ext cx="1845276" cy="127686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utoShape 2" descr="data:image/jpg;base64,%20/9j/4AAQSkZJRgABAQEAYABgAAD/2wBDAAUDBAQEAwUEBAQFBQUGBwwIBwcHBw8LCwkMEQ8SEhEPERETFhwXExQaFRERGCEYGh0dHx8fExciJCIeJBweHx7/2wBDAQUFBQcGBw4ICA4eFBEUHh4eHh4eHh4eHh4eHh4eHh4eHh4eHh4eHh4eHh4eHh4eHh4eHh4eHh4eHh4eHh4eHh7/wAARCAC6APU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GnuI4ceYSOM9Kq2er2F5D51tN5ieoU/1rkfil8RfCngm7s7XxFdXEL3cbPEI7dpAVBwc4+teb2Pxf+FFvFLDJrOrzxO4dEe0kHlYGBtI56cfhVKLa2A99+2QerflR9sg9W/KvC4PjR8I4JFeG91FCpyP9Fmx/Or3/C//AIZ/9BO//wDAB6OSXYD2b7ZB6t+VH2yD1b8q4n4eeNvD3j6K8k8NXE062TIs/mwmLBbOMZ69DXVG1m/uj86TVgLn2yD1b8qPtkHq35VS+yzeg/Oj7LN6D86QF37ZB6t+VH2yD1b8qpfZZvQfnR9lm9B+dAF37ZB6t+VH2yD1b8qpfZZvQfnR9lm9B+dAF37ZB6t+VH2yD1b8qpfZZvQfnR9lm9B+dAF37ZB6t+VH2yD1b8qpfZZvQfnR9lm9B+dAF37ZB6t+VH2yD1b8qp/ZZv7o/Oj7LN6L+dAFz7ZB6t+VH2yD1b8qpfZZv7o/Oj7LN6D86ALv2yD1b8qPtkHq35VS+yzeg/Oj7LN6D86ALv2yD1b8qPtkHq35VS+yzeg/Oj7LN6D86ALv2yD1b8qPtkHq35VS+yzeg/Oj7LN6D86ALv2yD1b8qPtkHq35VS+yzeg/Oj7LN6D86ALv2yD1b8qlhlWVdyZxn0rO+yzf3R+dXbGNo4ir4zmgCeiiigD5U/bj/wCRj8N/9ek3/oYrz/4JfCLVfiRPNdG6Gm6NbPslu2Tczv12Ivc46k8D36V6B+3H/wAjH4b/AOvSb/0MVP8AAS10mf4eadaXVpcS/aLyW7luYbaR/JMLx7YSVGMOA+RXfh6ftI2vb8TlxNd0YppX/A2tb/Za8PtprDRfE2ow3wX5WuwkkTH0IVQR9QT9DXzP4r0DVPC/iC70LWLfyL21fa6g5BHZlPcEcg19Y+TbG/uZ7Tw1dXF1GLSERXSSRW045kmZf3fyHPy7iTngdK+fP2gxt+I9xGJpZQsMYVpbYQNjHTaFUHHI3YGcZreWFdOLk5f1oc9DH+1mo8vf9fJdv60PX/2HDjTfFX/Xa2/9BkrsfiX8a4/Bvi648Pt4ee9MMaP5wuwmdwzjG0/zrjP2H/8AkGeK/wDrtbf+gyVyH7Sn/JXdR/64Qf8AoFaZVhaWJxUoVVdW/wAjum2lod7/AMNJR/8AQpSf+B4/+IpP+Gko/wDoUpP/AAPH/wARXjnk+C8q39o6xjIyn2dPx+bP9KAngtbVWafWpJwGyoVFUnt2OP1r3/7JwP8Az7f4/wCZl7SXc9j/AOGko/8AoUpP/A8f/EUf8NJR/wDQpSf+B4/+IrxuOHwYyxs+oazGdq70FujfNj5sHI4znt6dakktvA4hidNW1hn8wCRDaKCUzyQc4HH15o/snA/8+3/5N/mHtJdz2D/hpKP/AKFKT/wPH/xFH/DSUf8A0KUn/geP/iK8agh8Htbr9o1HVUm3Hdst1ZccY6kc9fzFIIfCP2eXdf6t5yh/LxAm1zj5e/HOc0f2Tgf+fb/8m/zD2ku57N/w0lH/ANClJ/4Hj/4ij/hpKP8A6FKT/wADx/8AEV47LD4KMbeVf60knJXdbow6cDqO/f8ASk+z+DGwf7T1mLIGVNqjY9edwo/snA/8+3/5N/mHPLuex/8ADSUf/QpSf+B4/wDiKP8AhpKP/oUpP/A8f/EV4fqsOgJaq2l31/NPv5Se3VFC885BPPSsurjk2Bkr8n4v/MPaS7n0noH7Qkeqa5Y6Z/wi0kX2u4SHzPtoO3cwGcbOete5x7pM4bGDjpXwn4D/AOR40L/sIQ/+hivuuwOVk/3q+ezvB0cLOCpK10a05N7jzC//AD0/Sk8l/wDnp+lYV7feKlvLhLK00WaBZSIy90wcLjowx978aDc+MHhkxb6HBKCChaZ3Vhhsg4wRg7eeep4rxDQ3fJf/AJ6fpR5L/wDPT9KxdSuvFC6hjT49Gez8k8zSMHMvYZB+7+FVYr7xxjEum6CDk8reOcDscFR9Ov8AhQB0nkv/AM9P0o8l/wDnp+lc8194z8tCthoJcOd4+2PyoAwR8vBznj9aLHUfFrXEa3ljoaxeaqTGK9Ysik9cEcnHbvQB0Pkv/wA9P0o8l/8Anp+lPM8K5zNGMDJyw4FKs0LfdljbgHhh09aAI/Jf/np+lHkv/wA9P0qQSxsMrIhHswpwZScBgT6A0ARiJh/H+lOiOVp9RW3+r/GgCWiiigD5a/bZtbq68R+HfsttNOUs5S3lxlto8xRk46c1598HPiJ4w+Gt3JHDo91f6VdNvmspYnX5hxvRsHa3GDwQce1eh/tqX19YeJ/DktjeXFrIbKYFoZShI3rxkV4bpVx4luLN5rXxBNBFGWBR9SMZzjccKWyc5P1Oa6oK8NRH0drH7SV3Jpkn9g/D/WDe+XvDXQJijB/iOwEkfl9a+b9ebxX4q1671nUrPUb6/unDyuLZz1+6AAOBxgD2reu7nXLvTvs+nMlk8blnkh1xtoA42hS+0DnqK5m91TxBaXTQy63etIFAJjvWcY6gZBx3pxilsB9E/sQqy6d4sVlKsJrYEEYIOJK479pX/krmo/8AXCD/ANArsv2IGZ9P8WMzFmM9sSScknElcb+0tgfF3UQSP9RB/wCgV62Q/wC+y9P8jOr8J65Z/AzTL3T7a5bV0RpYUdgunR85UH1qc/AXSmGH1dGGR006MdDnqDXj9v8AHT4hW9vHBFqViEjQIoNmnQDAqT/hfXxF/wCgnY/+AaV1vA5r/Ov6+RPNDsett8A9JZXX+11AcEcafGCM+hzxTz8CNLZdp1aIj/sGxf415D/wvr4i/wDQTsf/AADSj/hfXxF/6Cdj/wCAaUvqOa/zr+vkHNDseuL8BNKWRnXV1+Y5wdOjIHGOOeKzZv2bdHkleT/hJr5dzFtq2yADPYDPSvNf+F9fEX/oJ2P/AIBpR/wvr4i/9BOx/wDANKpYPNltUX9fIOaHY9H/AOGatH/6GjUP/AdP8aP+GatH/wCho1D/AMB0/wAa84/4X18Rf+gnY/8AgGlH/C+viL/0E7H/AMA0qvqub/8APxf18g5qfY9H/wCGatH/AOho1D/wHT/Gs28+Avhmyv7OyuvFWpJLeStFCRbJgkY4Jz15FcV/wvr4i/8AQTsf/ANKavx3+IYz/wATGw5O45s060fVc3/5+L+vkLmp9jn9L01NH+LttpMcrSpZa2tursMFgku3J/KvtjT/ALsn+9Xw94Y1CfVPiZpmpXbo1zd6tHNKVAALtICcDtya+4rDpJ/vVxcQqSlS5t7FUupz+pWU0mry3S2jPsPB+wRsW6dGLZPX9KSz0WS8jfeqW5wv+u05AemOMN+FXrvUb+O7nij5VMlP9DlbOB0JHB/CobfUtWlLDMYKIWbNjKAwHXGe+O1fOmxJP4faRHVZbIZPyg2SkYHQHnnqefemr4dkAT99Y5/5aH7CvzDOR3qNNU1hifkQAfNzYTA4yBxzSR6xqUm5o2jKKdpzp8+c+3NAEUng22eZZD9izk7ybXJYZyP4qtjw60aukFxbIj8MrWgYED7vU9qiGrawZY42SJSVBJ+wzEcn17cEfrT5dXvwsbKFA2kSZsJuWHcegx60AKvhzahAmsw2CFIsVG3PXv3GR+NMbwyzbG+1WolU/NILFMuMAYOT6D9ac2qaou0FY92WHFjMRwcev1pkOqaw0wDeTs/izYTAgnp3oAkXw2quxBsNjZ+UWKj6EnPbipLbRLy2m8621C2icjDstkoLDsM56VAup6sUTa0Dl3xk2UwHbH4Y70o1bU1Me9VZd5VylhN0yOmfbv0oA3rVZo4FWeYTSDOXCbc8+lJa/wCrP1p8bCSNXAYBgDhhgj6imWv+rP1oAlooooA+Tf255JD4x8JWqPBH51tKu+ZtqrmRRknsK+f4dPu5t+zVNBBSVoyJLwJnBxuGeoPY19D/ALcEVtJ4q8L/AGpN0YtZd2Bk43rnFfPX2XRdzfurjG87cKv3c8fjXVTvyozad9xgsLxpCg1LQcgAkm9AHJIxn8P1FY8uozxyNGVhYqxXKkkHHofStS4trDzf9HhPl448wDOfwqP7Nb/88U/Kr1FaXc+mv2DLp7nS/FxdVG2a1xj/AHZK9+1Xwj4f1e7a+vtC067uGADSzQqzEDpya8J/Yajjj0zxX5aBczW2cD/Zkr6Vt/8AVfia55TlGbcXY0S01OTPw98K/wDQsaP/AOAy/wCFJ/wr3wr/ANCvo/8A4DL/AIVc/wCEj1dUy/g7Vi2MkJJCe/uw5qwmtas0MEv/AAi98u8vvRpog0e3pxuwd3bn60fWKv8AM/vYWRl/8K98K/8AQr6P/wCAy/4Uf8K98K/9Cvo//gMv+FXE8Sasw/5E3WVOOMvDj899a2i31xfwPJc6XdacyttCTlSWHqNpNHt6v8z+8LI53/hXvhX/AKFfR/8AwGX/AAo/4V74V/6FfR//AAGX/Cuxoo9vV/mf3hZHHf8ACvfCv/Qr6P8A+Ay/4Uf8K98K/wDQr6P/AOAy/wCFdjRR7er/ADP7wsjjv+Fe+Ff+hX0f/wABl/wpf+Fe+Ff+hY0f/wABl/wrsKKPb1f5n94WRycHgbwxazJcw+G9KjliYOjrbqCpHQjjrXR2H3X/AN6pLn/VN9Ki03/Vv/vVEpyn8TuMiuNHsZ5Wkkjk3McnEzgZ/A1GNB0wMGEMmQMf69/8ao+K9Q1i1ubeHSbdZd0cjSAldxOMIFBPODknHpWW1942ZWjax8ooJFaSNUO5tvyFQe24c+ze1ck8VGMnHlb+R208DKpBS5oq/dnSSaLp8gUNHL8pyP3zj+vtU9lp9rZyPJbq67wAQZGI4z2J461zFzfeL4HIgtWuijfOrxooZQwxtYdSy7s+hxUkVx4r+xzLcNtn8hjE0cK8y7m4OeMYQf8AfY9KSxSvblf3DeBla/PH7zraKyNFk1htRuob7DW0IAil2gGYnnPHTHSteuiEuZXsclSHJK17+gUUUVRAUUUUAFRWv+rP1qWorX/Vn60AS0UUUAfKn7cf/Ix+G/8Ar0m/9DFfOlfRf7cf/Ix+G/8Ar0m/9DFfOlddP4UJhRRRViPp/wDYf/5Bniv/AK7W3/oMlfSVt/qvxNfNv7D/APyDPFf/AF2tv/QZK+krb/Vfia5KnxMpGTDBrkkQkGqJtcBl/cLkA+v6VILXXAgB1NCdpBPkLyex/CmwaxpazJYR65YtMp8oR7lLbhxjGetaey4/57r/AN+//r1LTW5nTrU6l+SSduxnm31zeSuoxhCeAYQSB6Zq3Zi+jgC3LJPJ3cfJn8Kl2XH/AD3X/v3/APXo2XH/AD3X/v3/APXpGgu6f/nkv/ff/wBajdP/AM8l/wC+/wD61JsuP+e6/wDfv/69Gy4/57r/AN+//r0ALun/AOeS/wDff/1qN0//ADyX/vv/AOtSbLj/AJ7r/wB+/wD69Gy4/wCe6/8Afv8A+vQAu6f/AJ5L/wB9/wD1qN0//PJf++//AK1JsuP+e6/9+/8A69Gy4/57r/37/wDr0ANZ/MtS+3GQeKZpn+qf609o/LtSmc4B5pmmf6p/rQBWv9J0y81a21K5Utc23EZ8wgDr1HQ9TVRNb8KSXstrHqlg9xExWRFmBKkdQeayvitqU+j+Btc1G2kaOWGA7XUZK5IGf1rx34feKdL/ALFGlWOlPNqSczRyR8Pnq+8kZ5IP0rkr1fYJuMd9zphGVVJSe2iPeL5fC90VkuntZCBgEyHp17Gk0uDwvqERm082lysRMRZJN2wjqp54NcFb6qIbHztYvtGs7p1CmIOAYzk/KTuOTtx6Cqvww1GNviPrllaBTbXFqlw/luGUSKQCeO5DfpWdDFynU5ZIdShyq52ut+LPh54Du0ttZ8QaRoc92nmIlzchDIoJGQGPTOapf8Lp+E3/AEUTw3/4HJ/jXyf/AMFFlZ/iD4URRktpbgD38418822gXUcayXEDoGJCkrgHBxxmu85T9Nv+F0fCf/oofhz/AMDk/wAaF+NHwnZgo+IfhvJOB/p6f41+aD6ORwU5rO1TSXtbaS4ONisgH/As8f8Ajp/KgD9W/C3jvwZ4pvZbLw34o0nVrmJDJJFaXSyMqggFiAemSBn3ro6+C/8AgnD/AMlb8Qf9gJv/AEfFX3pQAVFa/wCrP1qWorX/AFZ+tAEtFFFAHyp+3H/yMfhv/r0m/wDQxXzpX0X+3H/yMfhv/r0m/wDQxXzpXXT+FCYUUUVYj6f/AGH/APkGeK/+u1t/6DJX0la/6r8TXzb+w/8A8gzxX/12tv8A0GSvpK1/1X4muSp8TKR5HZ/DzxJH48j1h5E+xreGXy/NG3buznGM5xXrUUEiXk87XMrpIFCxHG2PGckd+e+fSgW+L9rvzpjujEfllvkGDnIHrz/KplXDM24nOOD0FOdRztc8zLMpoZcpqi37zu7/APDIgtbeSGe5ke6lmWaQMqN0iGANo9uM/jTrWFoRJumaXfIXBb+EHt+FPjj2O7b3bec4JyB9KI49m75mbJz8xzj6VmemEKNGm1pGc5JyajsreS3sY7eS4kndE2mZvvMfU+9N0+0FnAYVmmmBdm3StkjJ6Utnara2CWaSzOqJt3yPuc+5J70ASshMJjDsDjG7v9aHRmh2eYynGNw60gi/0cQl2Py7d2eaZe2wurN7ZpZYwwA3o2GGDnr+FAEkiF0Ch2Q5ByKc6lsYYrg5Pv7UyeFZkCMWADBvlOOQc026g89oT50sXlyb8I2N/BGD7c0ALcf6p/oah0z/AFT/AFqa4/1T/Q1Dpn+qf60AebftJ3OqW/ws1n+zVhAkAS5kkP3IiwztHdj0FfNV5LJb2ENxb3FxDqSOFZQ5GxeCNxHsD3r7A8faFD4l8Nanok7MguYiEdQCUccqwB64IFfGl9quoeHjqPhnxLYywX0kjpKTCuZJB9xg3YZ9OoJ9a5MSpdD1sA6Th7yu0/v2/Ilt/ENxp1p/aMdrFI13GS7zQecXYHkjJ5b9K9t/ZYliu7TVbjyYo5YgkZ2qASCS3P6V84PE621oJnSR42cFlHQjpj6/1r179l3xNa6V4nu9JvZBF/aBAiJ6FsDb/Ij8awpzcayTOzE4KKwkqkNbP8LnCf8ABRbjx/4WbJBGkyEEdf8AXGsjUvDP9n6ENPmvNOe3+xQapYXzXW+S8aZELgJgiMAc4Pp1542v+CiibvHnhhj0GlOD/wB/mrmfg98Q/DdxoeleE/EELJqaQvplnczQebCySt8nO4GNhnbuw3FekfOnMxaOqasFGpLemWFGOFwiMRkrntgdTXPfFKOCxg0ywjUC4uohfXBH905WJfwUM3/A66PXmFneXYijCxxz+T8hyshQbS30yK4z4kefc+Iobybf5c9jb+RxxsWNUwPoVNAHu3/BOQAfFzxBg5/4kTf+j4q+8q+Dv+Ccq7fi1r59dCb/ANHxV940AFRWv+rP1qWorX/Vn60AS0UUUAfKn7cf/Ix+G/8Ar0m/9DFfOlfRf7cf/Ix+G/8Ar0m/9DFfOlddP4UJhRRRViPp/wDYf/5Bniv/AK7W3/oMlfSVr/qvxNfNv7D/APyDPFf/AF2tv/QZK+krX/Vfia5KnxMpD9q+YZNxzjGM8VVt7CGGa6lWadjcnLB5SQnso/h61QF5rZb5bfTmTnkTnrmnm71nacW1gTxj9/x7/wBKv2L7r70RzrsaUVvHGrqruQ4wct0+lSRqqRqgJIUAAk5NYwvNcbH+jacBntcE8U+S51xdxW3sD6AykY/Gj2L7r70HtF2f3GxmjNYn2vXBz5OnMDgj99jAxz+tX7C5ke3DXptopc8rHJuGPrUzpuKvdfeNSuXM1HPGs0ewsy85yrYNHnQ43ebHj13Cl82Hdt8xN3puGazKIDZqV2mefH/XTpThbR5iYvIxj6Et1+tWKqzJfHUIWikjW1CnzFK/MT/nH5UAS3H+pf6GodM/1TfWp5/9U30rjNN+IfhyS2863XV7iJydskWk3Lo2OOCEweRUSqRj8TsdFDCV8Qm6UHK29lff/hjqJ/8AXP8AWvJ/2kfB9r4g8Hx6jBpvn6vZXMZgeNf3jKWwVJ7jv+Fdx/wsHQv+fbXf/BNc/wDxFH/CwdB/59td/wDBNc//ABFRKrSkrcyOmnl+OhJSVKX3M+Lrmx1K1sbaWTT5isbkzRNCTjkY+vHUe1aMWlX19dpJp1lIL0qrW0kcbqyso428DcG9OvpX1/8A8LB0H/n11z/wTXP/AMRS/wDCwdB/59dc/wDBNc//ABFc7hRf2j0r5ho/Yy630dnfXax8R/tdr4v1CbwS/iLRriHUE0hlkCgyFgJTtLYHytg8g1434Z0nVpvEVgsem3gInV8tCwC4Ock46DFfp+fiBoJ62uuH/uDXP/xFH/CwNB/59dc/8E1z/wDEV0RrU0rcyPNnluMlJv2Ml8mfnde3VtDEtg1nqVxMJZ9862zbMsxCnpkcc/jWhoiw634duvButafcKYYpLjTtQMDBoJVXJXOOUbH61+gP/CwNA/59db/8E1z/APEUf8LA0H/n11v/AME1z/8AEU/b0/5kR/ZeN/59S+5nyN/wTutLy3+K+vNcWlxCp0NgGkjKgnz4vWvumuPHxA0EdLXXB/3Brn/4il/4WFoX/Ptrv/gmuf8A4ij29P8AmQf2Xjf+fUvuZ19RWv8Aq/xrlh8QNCP/AC7a7/4Jrr/4ip9M8aaFcX1rp4/tKGe7kMcH2jTZ4Vd9pbaGdAM4Unr2o9tT/mQPLMYk26UrLyZ09FFFanCfKn7cf/Ix+G/+vSb/ANDFfOlfRf7cf/Ix+G/+vSb/ANDFfOlddP4UJhRRRViPp/8AYf8A+QZ4r/67W3/oMlfSVt/qvxNfNv7D/wDyDPFf/Xa2/wDQZK+krX/Vfia5KnxMpHHkWkjMCCc5Lk6M+SR3+v8AOpLGztb15IUWMOhjKs+lsgGdwxz1HGfbv1rdGv6QVLfb48AgHIPH+cU/+2tKyB9vh56HPB5x16da3lS0/hv+vkZKX95f18zPPhtROCi6cIcn5fsYzjGAM5pZPDhZgfNs24G7dZgljjHPNaI1jSym8ahBtyBy3r0/kaU6tpo3f6fB8pwfm6dqx9lU/lf3F88e5lt4aOU2SWKqsfl7fsQIIx/vf5zSp4ajTGwaep53EWQ5B6/xVfTXNJb7uoQHkjrWijBlDKwKkZBHcUpQlH4lYaknszn5fDfmOpLafsAA2myB6DHXdUkegsrCTzLLepBQ/Yx8pGORz6AflW7z60c+tQMgskuo4it1Okz54ZY9nH0yano59aqzX0EV9FZOzebKMqAhIxz3/A0ATz/6tvpXF/BJEf4Y6NuUHET/APoxq7Of/Vt9K434Hf8AJMdH/wCub/8Aoxqxl/Fj6P8ANHo0/wDkX1f8cP8A0modl5EP/PNaT7PD/wA81rkNR0nSJNWuZpotYkl8zzGRLrCMd2cAbhx7Gsy6h0oyXSeX4sSLc2/yrqTYctk4wenJ79OPSt0mzzW0j0L7PD/zzWj7PD/zzWvNkt9HSWXa/jR4pYvLbdM5X7pUnJOcgGp7qLRpLzzy3ixXdSCIpZF+UZboPcn86fKxcyPQvs8P/PNaPs8P/PNa4KODR5dRtJFPikyx7MMZ3CsVJIDjOOvHvkCusOuIFZjZXJUDII2fN0/2vfn6UmrDTTNH7PD/AM81o+zw/wDPNaz11uMo7GyuhtAPIXnp33e9ImuRsrMLG72gcHC8nPQfNSGaP2eH/nmtH2eH/nmtZ51pQN32G6IxngKf61fjuoXjVzIiZAypYZB9DQA8QxDogFcl42OdW8Hf9h3/ANtp669WVlDKwYHoQa4/xp/yFfB3/Yd/9tp6yr/B935noZZ/vHyl/wCks7GiiitTzz5U/bj/AORj8N/9ek3/AKGK+dK+i/24/wDkY/Df/XpN/wChivnSuun8KEwoooqxH0/+w/8A8gzxX/12tv8A0GSvpK2/1X4mvm39h/8A5Bniv/rtbf8AoMlfSVr/AKr8TXJU+JlI5aOe8JCmKyZi/wB7+zJAuPQ+/Bp/2i4aNAIbQbgSd+lygDp/Q961F0OAMT9u1TnP/L2/eprHSobSV5Fur6QttyJZ2YcZ7fjz61o+W2k3/XzM1e/wmOt1I25PstuGx1/s2QDv6jnt+tMlurtQSba2yXK5/syUnPHXHbnrXV5+v5UZ+v5Vlzy7l8qOV+0zg/8AHragsMDGmS8HtUw1bVFHzGJB/CF0+c10mfr+VGfr+VJtvcErHOHVtSD7WdF2pufNhLjGM8HPPbI+tTWd9rE8r2/mWvmr3a1lRT64J69q3c/X8qM/X8qQwTdtG7G7HOOmaCqlgxUbh0OORRn6/lRn6/lQAyf/AFbfSuN+B3/JMdH/AOub/wDoxq7Kf/Vt9K434Hf8kx0f/rm//oxqxl/Fj6P80ejS/wCRfV/xw/8ASahuXWgme+kuftMKq5JK/ZEJ/M8/jUNv4dkgheOO/RQwAOLOMAgdiMc1meNdUgtfENpYSXOsQNNbs+60P7sBck7uRzxWVpnxJ8OafpUXm32qXTPGJFS4gbzV3Fdqk9CTvB68CuyOHqySajueQ8RTTactjrYNA8uXdJcQyJhhs+yRgc0yLw4qq2+eBnydrfY4xtGAAOnasyL4meD5G2pqMxOzf/x6yAbdpbOdvopNaEXjLQptZstJhnmkurxEkjURNgK6M6liemQp469KToVFvFlKtTe0kSR+Hyk3m/a42djmRjax7n5yOcVH/wAI03Ob6MHJORZx9+vbmuhorKxoYCeHSgXbdQhhwT9ij5HGPyIzVmy0K1iD/akt7rccgG2RAv5D6flV+7S7fZ9luIocZ3b4i+fpyMVmahpurXLQO2uC2WJ9zeTCUDjjg5Y+n600rsTbS0Lv9kaXsC/2fbbQAMeWO3SgaRpYBUafbAE5I8sdauKQwBUgjsRS0hjIYo4YlihjWONeiqMAVyPjT/kK+Dv+w7/7az12Ncd40/5Cvg7/ALDv/trPWVf4Pu/M9DLP94+Uv/SWdjRRRWp558qftx/8jH4b/wCvSb/0MV86V9F/tx/8jH4b/wCvSb/0MV86V10/hQmFFFFWI+n/ANh//kGeK/8Artbf+gyV9JW3+q/E182/sP8A/IM8V/8AXa2/9Bkr6Stv9V+JrkqfEykc29+wcKPELKAT8otCe3c460R3ztEpHiIvub5G+ynjkgjpzz6+lPit9SR/l0q8VV+6P7TyOOnFSafYXckzC6tb+3QBQrHUi2c5zwPTj65robqJX93/AMlMfdb6/iXIdZsbeBEub4yyYOX8lhnn0A4qX+3NLxn7SQNu7mNunr09qWTSYXcM11fZGOly4HT2NJ/Y9r5okE12H2hci4fsMetcrd2bIZFr+lS7vLuHbacH9y/P045p0mu6XGoZrhgCu4fun5H5VIdLgMBiM94QerG4fd9M5zTBpEIChbu/CrngXLe3v7fzpANGv6UWZRcksoBI8p84Jx6epp8etaZJIkaXBLO20Dy26/lSHR7cnm4vf/Alv8adHpcUbxv9pvWMeNoe4ZgceoPX8aAL9VZ7MyahDd/aZkEakGIN8rf5z/KrVFAEc/8Aq2+lcb8Dv+SY6P8A9c3/APRjV2U/+rb6VxvwO/5Jjo//AFzf/wBGNWMv4sfR/mj0aX/Ivq/44f8ApNQi8ba3ex64lvo2peGIzFAfNfUJU3RyBgNn3sjKknpxt9+MmHUdWuNFvIbzxH4KtLvfH9kNrKm0KPv7ix4yQMYHHrXzN8WLO3uPin4vkktPNZdVk+cwuwAGO6ke/Wuf/s+2SLy10aF5Awbm1mzgn/e6cH86+tpZZDki+bt0+fc+Mq5hLnkrd+v/AAD61TXNcW+S3fUfA7w7d5mEyBR84+X72d20t2xSvrXiCC/iaLXvBk4cKC5mjVYcIeBhs43cDrx6V8gef4dhUhtOspHEg3IyTqcc5Gd/GKZHL4dXZm3tPvktmKY8c4H3vce/Fb/2Wv6j/wAE5/r77v8A8C/4B99WPibRPsUH2zxBowufLXzvLvE278fNjnpnNTf8JP4b/wChg0n/AMDI/wDGvz+E3h0SA/ZbPBzkGOYj/wBDrL1aPTw6NYyxuvKlVjZcY7/MT1rBZBGT+Nr5f8E6Hncor4U/mfYXiX4sahr+uy+Hfh/PpsCxnFxrF/MqRJ2/dhvvexwc9h3rk9dtfBFrM3/CcfFXWtcv/wDlpFp0hKKfTgEfyr5mtLhI3Lyx+dJgCMscgVcnUABtQvGDHkRx9q9ellVOmkqcrLytd+rd/uVjw6+Y1Kj/AHq5n53t8oq33s/QT4eHS28EaQdEkuZNN+zL9ma5OZCnbd71vVxfwL2f8Kh8MeXuKfYExu6967Svh8QrVprzf5n3GGd6MH5L8grjvGn/ACFfB3/Yd/8AbWeuxrjvGn/IV8Hf9h3/ANtZ65K/wfd+Z62Wf7x8pf8ApLOxooorU88+VP24/wDkY/Df/XpN/wChivnSvtz47/Ceb4jalpl3FdrALOF4yC+3O5gf7p9K422/ZY0ZreNrjxLfpMV+dUjRlB9j3rohUiopMR8q1qeF9EufEOsR6XaTW0Msilg9xJsTj39favpr/hlfQP8AoaNS/wC/KUf8Mr6B/wBDRqX/AH5Sq9rELFP9iRDHY+LoyclJ7dScegkr6Ptv9V+Jrz/4Q/C21+G1vqUOm6pNfC/aNnNwgG3YGxjH+9XexpdIu0NCfwNc83eVxlA65CpO6zvuBziIn/8AXQddgwG+x3+Dnjyjkdf8P1o/s3UBu26tcAE5AJB2+3I5/HNImmakuf8Aic3DDGMNt/P7uc1pz0/5fxItLuaNlcJd24mSOWMHtIMGp8fX86xLjTdW+yyrFq00kmMoGYLz2GQM4/OsX7D458uNPMtcoSS329st16/u/f8AQVk7N6Fep2uPr+dGPr+dcX9j8c+c0iyWgznC/bmIGfT932qw9r4zkIYzWqHOcLcnH0/1fSiwXOsx9fzox9fzrjTaeOFGxZLR1B4LXjA9O+I6jFn4+DZ+02nbj7X/APaqLBc7bH1/Oqk9zNHqMNqtnJJFIpLTBvlX2P6fnxmudtY/HEM/mtHp0w242SXjbc8c8R+361b+0eNP+gZon/gXJ/8AEUWC5vT/AOqb6VxvwO/5Jjo//XN//RjVptN4zYEHTNF5/wCnuT/4iuU+EMniqP4c6QLOw0mSDy32tJcurH943UBaxkv3sfR/mj0aT/4T6v8Ajh/6TUPmX4weHNWvPiv4pnSz1JIn1GQoyWUrq49QVGK5X/hE9Y6m31XP/YOm/wAK+8PtHjT/AKBmi/8AgXJ/8RR9o8af9A3Rf/AuT/4ivpaeezhBR5NvP/gHyc8mhKTlzb+X/BPge88Ka3EFMGmanck9cWEq4/MVX/4RrxH/ANC/qv8A4CSf4V+gH2jxp/0DNF/8C5P/AIij7R40/wCgZov/AIFyf/EVquIZ/wAn4/8AAM3kUP5/wPz/AP8AhGvEf/Qv6r/4CSf4Uf8ACNeI/wDoX9V/8BJP8K/QD7R40/6Bmi/+Bcn/AMRR9o8af9AzRf8AwLk/+Io/1in/AM+194f2DD+d/cfn/wD8I14j/wChf1X/AMBJP8KltvD3iGO5SSTw9qzqDyDaSf4V99/aPGn/AEDNF/8AAuT/AOIo+0eNP+gZov8A4Fyf/EUf6xT/AOfa+8TyCDVud/cU/gykkfws8OpLDJC4skDRyIVZTzwQelddXO/aPGn/AEDNE/8AAuT/AOIo8/xp/wBAzRP/AALk/wDiK+eqz9pNz7u57tKCpwjBdFY6KuO8af8AIV8Hf9h3/wBtp6v+f40/6Bmif+Bcn/xFY/iQ6kb/AMIf2pBawzf2/wALbyF12/ZZ+5A5rmrr3Pu/M9PK3/tHyl/6SzuqKKK1OAKKKKACiiigAooooAKKKKACiiigAooooAKKKKACiiigArhPDvhfxpoGjW+kad4m0j7LbBli83S3Z8FieSJQD19K7uis504yabOvD42rQhKEbNOzaaT1V7bp92cn/Z/xA/6GbQv/AAUP/wDHqP7P+IH/AEM2hf8Agof/AOPV1lFL2Me7+9mv9pVf5Yf+AQ/yOT/s/wCIH/QzaF/4KH/+PUf2f8QP+hm0L/wUP/8AHq6yij2Me7+9h/aVX+WH/gEP8jk/7P8AiB/0M2hf+Ch//j1H9n/ED/oZtC/8FD//AB6usoo9jHu/vYf2lV/lh/4BD/I5P+z/AIgf9DNoX/gof/49R/Z/xA/6GbQv/BQ//wAerrKKPYx7v72H9pVf5Yf+AQ/yOT/s/wCIH/QzaF/4KH/+PUf2f8QP+hm0L/wUP/8AHq6yij2Me7+9h/aVX+WH/gEP8jk/7P8AiB/0M2hf+Ch//j1Rf8I74ovtY0m71vXtNuLfTrv7UsVtp7RMz+W6AFjI3GHPauxopewj1v8AexrM6yvyqK0a0hFPVWfQKKKK2POP/9k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data:image/jpg;base64,%20/9j/4AAQSkZJRgABAQEAYABgAAD/2wBDAAUDBAQEAwUEBAQFBQUGBwwIBwcHBw8LCwkMEQ8SEhEPERETFhwXExQaFRERGCEYGh0dHx8fExciJCIeJBweHx7/2wBDAQUFBQcGBw4ICA4eFBEUHh4eHh4eHh4eHh4eHh4eHh4eHh4eHh4eHh4eHh4eHh4eHh4eHh4eHh4eHh4eHh4eHh7/wAARCAC6APU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GnuI4ceYSOM9Kq2er2F5D51tN5ieoU/1rkfil8RfCngm7s7XxFdXEL3cbPEI7dpAVBwc4+teb2Pxf+FFvFLDJrOrzxO4dEe0kHlYGBtI56cfhVKLa2A99+2QerflR9sg9W/KvC4PjR8I4JFeG91FCpyP9Fmx/Or3/C//AIZ/9BO//wDAB6OSXYD2b7ZB6t+VH2yD1b8q4n4eeNvD3j6K8k8NXE062TIs/mwmLBbOMZ69DXVG1m/uj86TVgLn2yD1b8qPtkHq35VS+yzeg/Oj7LN6D86QF37ZB6t+VH2yD1b8qpfZZvQfnR9lm9B+dAF37ZB6t+VH2yD1b8qpfZZvQfnR9lm9B+dAF37ZB6t+VH2yD1b8qpfZZvQfnR9lm9B+dAF37ZB6t+VH2yD1b8qpfZZvQfnR9lm9B+dAF37ZB6t+VH2yD1b8qp/ZZv7o/Oj7LN6L+dAFz7ZB6t+VH2yD1b8qpfZZv7o/Oj7LN6D86ALv2yD1b8qPtkHq35VS+yzeg/Oj7LN6D86ALv2yD1b8qPtkHq35VS+yzeg/Oj7LN6D86ALv2yD1b8qPtkHq35VS+yzeg/Oj7LN6D86ALv2yD1b8qPtkHq35VS+yzeg/Oj7LN6D86ALv2yD1b8qlhlWVdyZxn0rO+yzf3R+dXbGNo4ir4zmgCeiiigD5U/bj/wCRj8N/9ek3/oYrz/4JfCLVfiRPNdG6Gm6NbPslu2Tczv12Ivc46k8D36V6B+3H/wAjH4b/AOvSb/0MVP8AAS10mf4eadaXVpcS/aLyW7luYbaR/JMLx7YSVGMOA+RXfh6ftI2vb8TlxNd0YppX/A2tb/Za8PtprDRfE2ow3wX5WuwkkTH0IVQR9QT9DXzP4r0DVPC/iC70LWLfyL21fa6g5BHZlPcEcg19Y+TbG/uZ7Tw1dXF1GLSERXSSRW045kmZf3fyHPy7iTngdK+fP2gxt+I9xGJpZQsMYVpbYQNjHTaFUHHI3YGcZreWFdOLk5f1oc9DH+1mo8vf9fJdv60PX/2HDjTfFX/Xa2/9BkrsfiX8a4/Bvi648Pt4ee9MMaP5wuwmdwzjG0/zrjP2H/8AkGeK/wDrtbf+gyVyH7Sn/JXdR/64Qf8AoFaZVhaWJxUoVVdW/wAjum2lod7/AMNJR/8AQpSf+B4/+IpP+Gko/wDoUpP/AAPH/wARXjnk+C8q39o6xjIyn2dPx+bP9KAngtbVWafWpJwGyoVFUnt2OP1r3/7JwP8Az7f4/wCZl7SXc9j/AOGko/8AoUpP/A8f/EUf8NJR/wDQpSf+B4/+IrxuOHwYyxs+oazGdq70FujfNj5sHI4znt6dakktvA4hidNW1hn8wCRDaKCUzyQc4HH15o/snA/8+3/5N/mHtJdz2D/hpKP/AKFKT/wPH/xFH/DSUf8A0KUn/geP/iK8agh8Htbr9o1HVUm3Hdst1ZccY6kc9fzFIIfCP2eXdf6t5yh/LxAm1zj5e/HOc0f2Tgf+fb/8m/zD2ku57N/w0lH/ANClJ/4Hj/4ij/hpKP8A6FKT/wADx/8AEV47LD4KMbeVf60knJXdbow6cDqO/f8ASk+z+DGwf7T1mLIGVNqjY9edwo/snA/8+3/5N/mHPLuex/8ADSUf/QpSf+B4/wDiKP8AhpKP/oUpP/A8f/EV4fqsOgJaq2l31/NPv5Se3VFC885BPPSsurjk2Bkr8n4v/MPaS7n0noH7Qkeqa5Y6Z/wi0kX2u4SHzPtoO3cwGcbOete5x7pM4bGDjpXwn4D/AOR40L/sIQ/+hivuuwOVk/3q+ezvB0cLOCpK10a05N7jzC//AD0/Sk8l/wDnp+lYV7feKlvLhLK00WaBZSIy90wcLjowx978aDc+MHhkxb6HBKCChaZ3Vhhsg4wRg7eeep4rxDQ3fJf/AJ6fpR5L/wDPT9KxdSuvFC6hjT49Gez8k8zSMHMvYZB+7+FVYr7xxjEum6CDk8reOcDscFR9Ov8AhQB0nkv/AM9P0o8l/wDnp+lc8194z8tCthoJcOd4+2PyoAwR8vBznj9aLHUfFrXEa3ljoaxeaqTGK9Ysik9cEcnHbvQB0Pkv/wA9P0o8l/8Anp+lPM8K5zNGMDJyw4FKs0LfdljbgHhh09aAI/Jf/np+lHkv/wA9P0qQSxsMrIhHswpwZScBgT6A0ARiJh/H+lOiOVp9RW3+r/GgCWiiigD5a/bZtbq68R+HfsttNOUs5S3lxlto8xRk46c1598HPiJ4w+Gt3JHDo91f6VdNvmspYnX5hxvRsHa3GDwQce1eh/tqX19YeJ/DktjeXFrIbKYFoZShI3rxkV4bpVx4luLN5rXxBNBFGWBR9SMZzjccKWyc5P1Oa6oK8NRH0drH7SV3Jpkn9g/D/WDe+XvDXQJijB/iOwEkfl9a+b9ebxX4q1671nUrPUb6/unDyuLZz1+6AAOBxgD2reu7nXLvTvs+nMlk8blnkh1xtoA42hS+0DnqK5m91TxBaXTQy63etIFAJjvWcY6gZBx3pxilsB9E/sQqy6d4sVlKsJrYEEYIOJK479pX/krmo/8AXCD/ANArsv2IGZ9P8WMzFmM9sSScknElcb+0tgfF3UQSP9RB/wCgV62Q/wC+y9P8jOr8J65Z/AzTL3T7a5bV0RpYUdgunR85UH1qc/AXSmGH1dGGR006MdDnqDXj9v8AHT4hW9vHBFqViEjQIoNmnQDAqT/hfXxF/wCgnY/+AaV1vA5r/Ov6+RPNDsett8A9JZXX+11AcEcafGCM+hzxTz8CNLZdp1aIj/sGxf415D/wvr4i/wDQTsf/AADSj/hfXxF/6Cdj/wCAaUvqOa/zr+vkHNDseuL8BNKWRnXV1+Y5wdOjIHGOOeKzZv2bdHkleT/hJr5dzFtq2yADPYDPSvNf+F9fEX/oJ2P/AIBpR/wvr4i/9BOx/wDANKpYPNltUX9fIOaHY9H/AOGatH/6GjUP/AdP8aP+GatH/wCho1D/AMB0/wAa84/4X18Rf+gnY/8AgGlH/C+viL/0E7H/AMA0qvqub/8APxf18g5qfY9H/wCGatH/AOho1D/wHT/Gs28+Avhmyv7OyuvFWpJLeStFCRbJgkY4Jz15FcV/wvr4i/8AQTsf/ANKavx3+IYz/wATGw5O45s060fVc3/5+L+vkLmp9jn9L01NH+LttpMcrSpZa2tursMFgku3J/KvtjT/ALsn+9Xw94Y1CfVPiZpmpXbo1zd6tHNKVAALtICcDtya+4rDpJ/vVxcQqSlS5t7FUupz+pWU0mry3S2jPsPB+wRsW6dGLZPX9KSz0WS8jfeqW5wv+u05AemOMN+FXrvUb+O7nij5VMlP9DlbOB0JHB/CobfUtWlLDMYKIWbNjKAwHXGe+O1fOmxJP4faRHVZbIZPyg2SkYHQHnnqefemr4dkAT99Y5/5aH7CvzDOR3qNNU1hifkQAfNzYTA4yBxzSR6xqUm5o2jKKdpzp8+c+3NAEUng22eZZD9izk7ybXJYZyP4qtjw60aukFxbIj8MrWgYED7vU9qiGrawZY42SJSVBJ+wzEcn17cEfrT5dXvwsbKFA2kSZsJuWHcegx60AKvhzahAmsw2CFIsVG3PXv3GR+NMbwyzbG+1WolU/NILFMuMAYOT6D9ac2qaou0FY92WHFjMRwcev1pkOqaw0wDeTs/izYTAgnp3oAkXw2quxBsNjZ+UWKj6EnPbipLbRLy2m8621C2icjDstkoLDsM56VAup6sUTa0Dl3xk2UwHbH4Y70o1bU1Me9VZd5VylhN0yOmfbv0oA3rVZo4FWeYTSDOXCbc8+lJa/wCrP1p8bCSNXAYBgDhhgj6imWv+rP1oAlooooA+Tf255JD4x8JWqPBH51tKu+ZtqrmRRknsK+f4dPu5t+zVNBBSVoyJLwJnBxuGeoPY19D/ALcEVtJ4q8L/AGpN0YtZd2Bk43rnFfPX2XRdzfurjG87cKv3c8fjXVTvyozad9xgsLxpCg1LQcgAkm9AHJIxn8P1FY8uozxyNGVhYqxXKkkHHofStS4trDzf9HhPl448wDOfwqP7Nb/88U/Kr1FaXc+mv2DLp7nS/FxdVG2a1xj/AHZK9+1Xwj4f1e7a+vtC067uGADSzQqzEDpya8J/Yajjj0zxX5aBczW2cD/Zkr6Vt/8AVfia55TlGbcXY0S01OTPw98K/wDQsaP/AOAy/wCFJ/wr3wr/ANCvo/8A4DL/AIVc/wCEj1dUy/g7Vi2MkJJCe/uw5qwmtas0MEv/AAi98u8vvRpog0e3pxuwd3bn60fWKv8AM/vYWRl/8K98K/8AQr6P/wCAy/4Uf8K98K/9Cvo//gMv+FXE8Sasw/5E3WVOOMvDj899a2i31xfwPJc6XdacyttCTlSWHqNpNHt6v8z+8LI53/hXvhX/AKFfR/8AwGX/AAo/4V74V/6FfR//AAGX/Cuxoo9vV/mf3hZHHf8ACvfCv/Qr6P8A+Ay/4Uf8K98K/wDQr6P/AOAy/wCFdjRR7er/ADP7wsjjv+Fe+Ff+hX0f/wABl/wpf+Fe+Ff+hY0f/wABl/wrsKKPb1f5n94WRycHgbwxazJcw+G9KjliYOjrbqCpHQjjrXR2H3X/AN6pLn/VN9Ki03/Vv/vVEpyn8TuMiuNHsZ5Wkkjk3McnEzgZ/A1GNB0wMGEMmQMf69/8ao+K9Q1i1ubeHSbdZd0cjSAldxOMIFBPODknHpWW1942ZWjax8ooJFaSNUO5tvyFQe24c+ze1ck8VGMnHlb+R208DKpBS5oq/dnSSaLp8gUNHL8pyP3zj+vtU9lp9rZyPJbq67wAQZGI4z2J461zFzfeL4HIgtWuijfOrxooZQwxtYdSy7s+hxUkVx4r+xzLcNtn8hjE0cK8y7m4OeMYQf8AfY9KSxSvblf3DeBla/PH7zraKyNFk1htRuob7DW0IAil2gGYnnPHTHSteuiEuZXsclSHJK17+gUUUVRAUUUUAFRWv+rP1qWorX/Vn60AS0UUUAfKn7cf/Ix+G/8Ar0m/9DFfOlfRf7cf/Ix+G/8Ar0m/9DFfOlddP4UJhRRRViPp/wDYf/5Bniv/AK7W3/oMlfSVt/qvxNfNv7D/APyDPFf/AF2tv/QZK+krb/Vfia5KnxMpGTDBrkkQkGqJtcBl/cLkA+v6VILXXAgB1NCdpBPkLyex/CmwaxpazJYR65YtMp8oR7lLbhxjGetaey4/57r/AN+//r1LTW5nTrU6l+SSduxnm31zeSuoxhCeAYQSB6Zq3Zi+jgC3LJPJ3cfJn8Kl2XH/AD3X/v3/APXo2XH/AD3X/v3/APXpGgu6f/nkv/ff/wBajdP/AM8l/wC+/wD61JsuP+e6/wDfv/69Gy4/57r/AN+//r0ALun/AOeS/wDff/1qN0//ADyX/vv/AOtSbLj/AJ7r/wB+/wD69Gy4/wCe6/8Afv8A+vQAu6f/AJ5L/wB9/wD1qN0//PJf++//AK1JsuP+e6/9+/8A69Gy4/57r/37/wDr0ANZ/MtS+3GQeKZpn+qf609o/LtSmc4B5pmmf6p/rQBWv9J0y81a21K5Utc23EZ8wgDr1HQ9TVRNb8KSXstrHqlg9xExWRFmBKkdQeayvitqU+j+Btc1G2kaOWGA7XUZK5IGf1rx34feKdL/ALFGlWOlPNqSczRyR8Pnq+8kZ5IP0rkr1fYJuMd9zphGVVJSe2iPeL5fC90VkuntZCBgEyHp17Gk0uDwvqERm082lysRMRZJN2wjqp54NcFb6qIbHztYvtGs7p1CmIOAYzk/KTuOTtx6Cqvww1GNviPrllaBTbXFqlw/luGUSKQCeO5DfpWdDFynU5ZIdShyq52ut+LPh54Du0ttZ8QaRoc92nmIlzchDIoJGQGPTOapf8Lp+E3/AEUTw3/4HJ/jXyf/AMFFlZ/iD4URRktpbgD38418822gXUcayXEDoGJCkrgHBxxmu85T9Nv+F0fCf/oofhz/AMDk/wAaF+NHwnZgo+IfhvJOB/p6f41+aD6ORwU5rO1TSXtbaS4ONisgH/As8f8Ajp/KgD9W/C3jvwZ4pvZbLw34o0nVrmJDJJFaXSyMqggFiAemSBn3ro6+C/8AgnD/AMlb8Qf9gJv/AEfFX3pQAVFa/wCrP1qWorX/AFZ+tAEtFFFAHyp+3H/yMfhv/r0m/wDQxXzpX0X+3H/yMfhv/r0m/wDQxXzpXXT+FCYUUUVYj6f/AGH/APkGeK/+u1t/6DJX0la/6r8TXzb+w/8A8gzxX/12tv8A0GSvpK1/1X4muSp8TKR5HZ/DzxJH48j1h5E+xreGXy/NG3buznGM5xXrUUEiXk87XMrpIFCxHG2PGckd+e+fSgW+L9rvzpjujEfllvkGDnIHrz/KplXDM24nOOD0FOdRztc8zLMpoZcpqi37zu7/APDIgtbeSGe5ke6lmWaQMqN0iGANo9uM/jTrWFoRJumaXfIXBb+EHt+FPjj2O7b3bec4JyB9KI49m75mbJz8xzj6VmemEKNGm1pGc5JyajsreS3sY7eS4kndE2mZvvMfU+9N0+0FnAYVmmmBdm3StkjJ6Utnara2CWaSzOqJt3yPuc+5J70ASshMJjDsDjG7v9aHRmh2eYynGNw60gi/0cQl2Py7d2eaZe2wurN7ZpZYwwA3o2GGDnr+FAEkiF0Ch2Q5ByKc6lsYYrg5Pv7UyeFZkCMWADBvlOOQc026g89oT50sXlyb8I2N/BGD7c0ALcf6p/oah0z/AFT/AFqa4/1T/Q1Dpn+qf60AebftJ3OqW/ws1n+zVhAkAS5kkP3IiwztHdj0FfNV5LJb2ENxb3FxDqSOFZQ5GxeCNxHsD3r7A8faFD4l8Nanok7MguYiEdQCUccqwB64IFfGl9quoeHjqPhnxLYywX0kjpKTCuZJB9xg3YZ9OoJ9a5MSpdD1sA6Th7yu0/v2/Ilt/ENxp1p/aMdrFI13GS7zQecXYHkjJ5b9K9t/ZYliu7TVbjyYo5YgkZ2qASCS3P6V84PE621oJnSR42cFlHQjpj6/1r179l3xNa6V4nu9JvZBF/aBAiJ6FsDb/Ij8awpzcayTOzE4KKwkqkNbP8LnCf8ABRbjx/4WbJBGkyEEdf8AXGsjUvDP9n6ENPmvNOe3+xQapYXzXW+S8aZELgJgiMAc4Pp1542v+CiibvHnhhj0GlOD/wB/mrmfg98Q/DdxoeleE/EELJqaQvplnczQebCySt8nO4GNhnbuw3FekfOnMxaOqasFGpLemWFGOFwiMRkrntgdTXPfFKOCxg0ywjUC4uohfXBH905WJfwUM3/A66PXmFneXYijCxxz+T8hyshQbS30yK4z4kefc+Iobybf5c9jb+RxxsWNUwPoVNAHu3/BOQAfFzxBg5/4kTf+j4q+8q+Dv+Ccq7fi1r59dCb/ANHxV940AFRWv+rP1qWorX/Vn60AS0UUUAfKn7cf/Ix+G/8Ar0m/9DFfOlfRf7cf/Ix+G/8Ar0m/9DFfOlddP4UJhRRRViPp/wDYf/5Bniv/AK7W3/oMlfSVr/qvxNfNv7D/APyDPFf/AF2tv/QZK+krX/Vfia5KnxMpD9q+YZNxzjGM8VVt7CGGa6lWadjcnLB5SQnso/h61QF5rZb5bfTmTnkTnrmnm71nacW1gTxj9/x7/wBKv2L7r70RzrsaUVvHGrqruQ4wct0+lSRqqRqgJIUAAk5NYwvNcbH+jacBntcE8U+S51xdxW3sD6AykY/Gj2L7r70HtF2f3GxmjNYn2vXBz5OnMDgj99jAxz+tX7C5ke3DXptopc8rHJuGPrUzpuKvdfeNSuXM1HPGs0ewsy85yrYNHnQ43ebHj13Cl82Hdt8xN3puGazKIDZqV2mefH/XTpThbR5iYvIxj6Et1+tWKqzJfHUIWikjW1CnzFK/MT/nH5UAS3H+pf6GodM/1TfWp5/9U30rjNN+IfhyS2863XV7iJydskWk3Lo2OOCEweRUSqRj8TsdFDCV8Qm6UHK29lff/hjqJ/8AXP8AWvJ/2kfB9r4g8Hx6jBpvn6vZXMZgeNf3jKWwVJ7jv+Fdx/wsHQv+fbXf/BNc/wDxFH/CwdB/59td/wDBNc//ABFRKrSkrcyOmnl+OhJSVKX3M+Lrmx1K1sbaWTT5isbkzRNCTjkY+vHUe1aMWlX19dpJp1lIL0qrW0kcbqyso428DcG9OvpX1/8A8LB0H/n11z/wTXP/AMRS/wDCwdB/59dc/wDBNc//ABFc7hRf2j0r5ho/Yy630dnfXax8R/tdr4v1CbwS/iLRriHUE0hlkCgyFgJTtLYHytg8g1434Z0nVpvEVgsem3gInV8tCwC4Ock46DFfp+fiBoJ62uuH/uDXP/xFH/CwNB/59dc/8E1z/wDEV0RrU0rcyPNnluMlJv2Ml8mfnde3VtDEtg1nqVxMJZ9862zbMsxCnpkcc/jWhoiw634duvButafcKYYpLjTtQMDBoJVXJXOOUbH61+gP/CwNA/59db/8E1z/APEUf8LA0H/n11v/AME1z/8AEU/b0/5kR/ZeN/59S+5nyN/wTutLy3+K+vNcWlxCp0NgGkjKgnz4vWvumuPHxA0EdLXXB/3Brn/4il/4WFoX/Ptrv/gmuf8A4ij29P8AmQf2Xjf+fUvuZ19RWv8Aq/xrlh8QNCP/AC7a7/4Jrr/4ip9M8aaFcX1rp4/tKGe7kMcH2jTZ4Vd9pbaGdAM4Unr2o9tT/mQPLMYk26UrLyZ09FFFanCfKn7cf/Ix+G/+vSb/ANDFfOlfRf7cf/Ix+G/+vSb/ANDFfOlddP4UJhRRRViPp/8AYf8A+QZ4r/67W3/oMlfSVt/qvxNfNv7D/wDyDPFf/Xa2/wDQZK+krX/Vfia5KnxMpHHkWkjMCCc5Lk6M+SR3+v8AOpLGztb15IUWMOhjKs+lsgGdwxz1HGfbv1rdGv6QVLfb48AgHIPH+cU/+2tKyB9vh56HPB5x16da3lS0/hv+vkZKX95f18zPPhtROCi6cIcn5fsYzjGAM5pZPDhZgfNs24G7dZgljjHPNaI1jSym8ahBtyBy3r0/kaU6tpo3f6fB8pwfm6dqx9lU/lf3F88e5lt4aOU2SWKqsfl7fsQIIx/vf5zSp4ajTGwaep53EWQ5B6/xVfTXNJb7uoQHkjrWijBlDKwKkZBHcUpQlH4lYaknszn5fDfmOpLafsAA2myB6DHXdUkegsrCTzLLepBQ/Yx8pGORz6AflW7z60c+tQMgskuo4it1Okz54ZY9nH0yano59aqzX0EV9FZOzebKMqAhIxz3/A0ATz/6tvpXF/BJEf4Y6NuUHET/APoxq7Of/Vt9K434Hf8AJMdH/wCub/8Aoxqxl/Fj6P8ANHo0/wDkX1f8cP8A0modl5EP/PNaT7PD/wA81rkNR0nSJNWuZpotYkl8zzGRLrCMd2cAbhx7Gsy6h0oyXSeX4sSLc2/yrqTYctk4wenJ79OPSt0mzzW0j0L7PD/zzWj7PD/zzWvNkt9HSWXa/jR4pYvLbdM5X7pUnJOcgGp7qLRpLzzy3ixXdSCIpZF+UZboPcn86fKxcyPQvs8P/PNaPs8P/PNa4KODR5dRtJFPikyx7MMZ3CsVJIDjOOvHvkCusOuIFZjZXJUDII2fN0/2vfn6UmrDTTNH7PD/AM81o+zw/wDPNaz11uMo7GyuhtAPIXnp33e9ImuRsrMLG72gcHC8nPQfNSGaP2eH/nmtH2eH/nmtZ51pQN32G6IxngKf61fjuoXjVzIiZAypYZB9DQA8QxDogFcl42OdW8Hf9h3/ANtp669WVlDKwYHoQa4/xp/yFfB3/Yd/9tp6yr/B935noZZ/vHyl/wCks7GiiitTzz5U/bj/AORj8N/9ek3/AKGK+dK+i/24/wDkY/Df/XpN/wChivnSuun8KEwoooqxH0/+w/8A8gzxX/12tv8A0GSvpK2/1X4mvm39h/8A5Bniv/rtbf8AoMlfSVr/AKr8TXJU+JlI5aOe8JCmKyZi/wB7+zJAuPQ+/Bp/2i4aNAIbQbgSd+lygDp/Q961F0OAMT9u1TnP/L2/eprHSobSV5Fur6QttyJZ2YcZ7fjz61o+W2k3/XzM1e/wmOt1I25PstuGx1/s2QDv6jnt+tMlurtQSba2yXK5/syUnPHXHbnrXV5+v5UZ+v5Vlzy7l8qOV+0zg/8AHragsMDGmS8HtUw1bVFHzGJB/CF0+c10mfr+VGfr+VJtvcErHOHVtSD7WdF2pufNhLjGM8HPPbI+tTWd9rE8r2/mWvmr3a1lRT64J69q3c/X8qM/X8qQwTdtG7G7HOOmaCqlgxUbh0OORRn6/lRn6/lQAyf/AFbfSuN+B3/JMdH/AOub/wDoxq7Kf/Vt9K434Hf8kx0f/rm//oxqxl/Fj6P80ejS/wCRfV/xw/8ASahuXWgme+kuftMKq5JK/ZEJ/M8/jUNv4dkgheOO/RQwAOLOMAgdiMc1meNdUgtfENpYSXOsQNNbs+60P7sBck7uRzxWVpnxJ8OafpUXm32qXTPGJFS4gbzV3Fdqk9CTvB68CuyOHqySajueQ8RTTactjrYNA8uXdJcQyJhhs+yRgc0yLw4qq2+eBnydrfY4xtGAAOnasyL4meD5G2pqMxOzf/x6yAbdpbOdvopNaEXjLQptZstJhnmkurxEkjURNgK6M6liemQp469KToVFvFlKtTe0kSR+Hyk3m/a42djmRjax7n5yOcVH/wAI03Ob6MHJORZx9+vbmuhorKxoYCeHSgXbdQhhwT9ij5HGPyIzVmy0K1iD/akt7rccgG2RAv5D6flV+7S7fZ9luIocZ3b4i+fpyMVmahpurXLQO2uC2WJ9zeTCUDjjg5Y+n600rsTbS0Lv9kaXsC/2fbbQAMeWO3SgaRpYBUafbAE5I8sdauKQwBUgjsRS0hjIYo4YlihjWONeiqMAVyPjT/kK+Dv+w7/7az12Ncd40/5Cvg7/ALDv/trPWVf4Pu/M9DLP94+Uv/SWdjRRRWp558qftx/8jH4b/wCvSb/0MV86V9F/tx/8jH4b/wCvSb/0MV86V10/hQmFFFFWI+n/ANh//kGeK/8Artbf+gyV9JW3+q/E182/sP8A/IM8V/8AXa2/9Bkr6Stv9V+JrkqfEykc29+wcKPELKAT8otCe3c460R3ztEpHiIvub5G+ynjkgjpzz6+lPit9SR/l0q8VV+6P7TyOOnFSafYXckzC6tb+3QBQrHUi2c5zwPTj65robqJX93/AMlMfdb6/iXIdZsbeBEub4yyYOX8lhnn0A4qX+3NLxn7SQNu7mNunr09qWTSYXcM11fZGOly4HT2NJ/Y9r5okE12H2hci4fsMetcrd2bIZFr+lS7vLuHbacH9y/P045p0mu6XGoZrhgCu4fun5H5VIdLgMBiM94QerG4fd9M5zTBpEIChbu/CrngXLe3v7fzpANGv6UWZRcksoBI8p84Jx6epp8etaZJIkaXBLO20Dy26/lSHR7cnm4vf/Alv8adHpcUbxv9pvWMeNoe4ZgceoPX8aAL9VZ7MyahDd/aZkEakGIN8rf5z/KrVFAEc/8Aq2+lcb8Dv+SY6P8A9c3/APRjV2U/+rb6VxvwO/5Jjo//AFzf/wBGNWMv4sfR/mj0aX/Ivq/44f8ApNQi8ba3ex64lvo2peGIzFAfNfUJU3RyBgNn3sjKknpxt9+MmHUdWuNFvIbzxH4KtLvfH9kNrKm0KPv7ix4yQMYHHrXzN8WLO3uPin4vkktPNZdVk+cwuwAGO6ke/Wuf/s+2SLy10aF5Awbm1mzgn/e6cH86+tpZZDki+bt0+fc+Mq5hLnkrd+v/AAD61TXNcW+S3fUfA7w7d5mEyBR84+X72d20t2xSvrXiCC/iaLXvBk4cKC5mjVYcIeBhs43cDrx6V8gef4dhUhtOspHEg3IyTqcc5Gd/GKZHL4dXZm3tPvktmKY8c4H3vce/Fb/2Wv6j/wAE5/r77v8A8C/4B99WPibRPsUH2zxBowufLXzvLvE278fNjnpnNTf8JP4b/wChg0n/AMDI/wDGvz+E3h0SA/ZbPBzkGOYj/wBDrL1aPTw6NYyxuvKlVjZcY7/MT1rBZBGT+Nr5f8E6Hncor4U/mfYXiX4sahr+uy+Hfh/PpsCxnFxrF/MqRJ2/dhvvexwc9h3rk9dtfBFrM3/CcfFXWtcv/wDlpFp0hKKfTgEfyr5mtLhI3Lyx+dJgCMscgVcnUABtQvGDHkRx9q9ellVOmkqcrLytd+rd/uVjw6+Y1Kj/AHq5n53t8oq33s/QT4eHS28EaQdEkuZNN+zL9ma5OZCnbd71vVxfwL2f8Kh8MeXuKfYExu6967Svh8QrVprzf5n3GGd6MH5L8grjvGn/ACFfB3/Yd/8AbWeuxrjvGn/IV8Hf9h3/ANtZ65K/wfd+Z62Wf7x8pf8ApLOxooorU88+VP24/wDkY/Df/XpN/wChivnSvtz47/Ceb4jalpl3FdrALOF4yC+3O5gf7p9K422/ZY0ZreNrjxLfpMV+dUjRlB9j3rohUiopMR8q1qeF9EufEOsR6XaTW0Msilg9xJsTj39favpr/hlfQP8AoaNS/wC/KUf8Mr6B/wBDRqX/AH5Sq9rELFP9iRDHY+LoyclJ7dScegkr6Ptv9V+Jrz/4Q/C21+G1vqUOm6pNfC/aNnNwgG3YGxjH+9XexpdIu0NCfwNc83eVxlA65CpO6zvuBziIn/8AXQddgwG+x3+Dnjyjkdf8P1o/s3UBu26tcAE5AJB2+3I5/HNImmakuf8Aic3DDGMNt/P7uc1pz0/5fxItLuaNlcJd24mSOWMHtIMGp8fX86xLjTdW+yyrFq00kmMoGYLz2GQM4/OsX7D458uNPMtcoSS329st16/u/f8AQVk7N6Fep2uPr+dGPr+dcX9j8c+c0iyWgznC/bmIGfT932qw9r4zkIYzWqHOcLcnH0/1fSiwXOsx9fzox9fzrjTaeOFGxZLR1B4LXjA9O+I6jFn4+DZ+02nbj7X/APaqLBc7bH1/Oqk9zNHqMNqtnJJFIpLTBvlX2P6fnxmudtY/HEM/mtHp0w242SXjbc8c8R+361b+0eNP+gZon/gXJ/8AEUWC5vT/AOqb6VxvwO/5Jjo//XN//RjVptN4zYEHTNF5/wCnuT/4iuU+EMniqP4c6QLOw0mSDy32tJcurH943UBaxkv3sfR/mj0aT/4T6v8Ajh/6TUPmX4weHNWvPiv4pnSz1JIn1GQoyWUrq49QVGK5X/hE9Y6m31XP/YOm/wAK+8PtHjT/AKBmi/8AgXJ/8RR9o8af9A3Rf/AuT/4ivpaeezhBR5NvP/gHyc8mhKTlzb+X/BPge88Ka3EFMGmanck9cWEq4/MVX/4RrxH/ANC/qv8A4CSf4V+gH2jxp/0DNF/8C5P/AIij7R40/wCgZov/AIFyf/EVquIZ/wAn4/8AAM3kUP5/wPz/AP8AhGvEf/Qv6r/4CSf4Uf8ACNeI/wDoX9V/8BJP8K/QD7R40/6Bmi/+Bcn/AMRR9o8af9AzRf8AwLk/+Io/1in/AM+194f2DD+d/cfn/wD8I14j/wChf1X/AMBJP8KltvD3iGO5SSTw9qzqDyDaSf4V99/aPGn/AEDNF/8AAuT/AOIo+0eNP+gZov8A4Fyf/EUf6xT/AOfa+8TyCDVud/cU/gykkfws8OpLDJC4skDRyIVZTzwQelddXO/aPGn/AEDNE/8AAuT/AOIo8/xp/wBAzRP/AALk/wDiK+eqz9pNz7u57tKCpwjBdFY6KuO8af8AIV8Hf9h3/wBtp6v+f40/6Bmif+Bcn/xFY/iQ6kb/AMIf2pBawzf2/wALbyF12/ZZ+5A5rmrr3Pu/M9PK3/tHyl/6SzuqKKK1OAKKKKACiiigAooooAKKKKACiiigAooooAKKKKACiiigArhPDvhfxpoGjW+kad4m0j7LbBli83S3Z8FieSJQD19K7uis504yabOvD42rQhKEbNOzaaT1V7bp92cn/Z/xA/6GbQv/AAUP/wDHqP7P+IH/AEM2hf8Agof/AOPV1lFL2Me7+9mv9pVf5Yf+AQ/yOT/s/wCIH/QzaF/4KH/+PUf2f8QP+hm0L/wUP/8AHq6yij2Me7+9h/aVX+WH/gEP8jk/7P8AiB/0M2hf+Ch//j1H9n/ED/oZtC/8FD//AB6usoo9jHu/vYf2lV/lh/4BD/I5P+z/AIgf9DNoX/gof/49R/Z/xA/6GbQv/BQ//wAerrKKPYx7v72H9pVf5Yf+AQ/yOT/s/wCIH/QzaF/4KH/+PUf2f8QP+hm0L/wUP/8AHq6yij2Me7+9h/aVX+WH/gEP8jk/7P8AiB/0M2hf+Ch//j1Rf8I74ovtY0m71vXtNuLfTrv7UsVtp7RMz+W6AFjI3GHPauxopewj1v8AexrM6yvyqK0a0hFPVWfQKKKK2POP/9k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data:image/jpg;base64,%20/9j/4AAQSkZJRgABAQEAYABgAAD/2wBDAAUDBAQEAwUEBAQFBQUGBwwIBwcHBw8LCwkMEQ8SEhEPERETFhwXExQaFRERGCEYGh0dHx8fExciJCIeJBweHx7/2wBDAQUFBQcGBw4ICA4eFBEUHh4eHh4eHh4eHh4eHh4eHh4eHh4eHh4eHh4eHh4eHh4eHh4eHh4eHh4eHh4eHh4eHh7/wAARCAC6APU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GnuI4ceYSOM9Kq2er2F5D51tN5ieoU/1rkfil8RfCngm7s7XxFdXEL3cbPEI7dpAVBwc4+teb2Pxf+FFvFLDJrOrzxO4dEe0kHlYGBtI56cfhVKLa2A99+2QerflR9sg9W/KvC4PjR8I4JFeG91FCpyP9Fmx/Or3/C//AIZ/9BO//wDAB6OSXYD2b7ZB6t+VH2yD1b8q4n4eeNvD3j6K8k8NXE062TIs/mwmLBbOMZ69DXVG1m/uj86TVgLn2yD1b8qPtkHq35VS+yzeg/Oj7LN6D86QF37ZB6t+VH2yD1b8qpfZZvQfnR9lm9B+dAF37ZB6t+VH2yD1b8qpfZZvQfnR9lm9B+dAF37ZB6t+VH2yD1b8qpfZZvQfnR9lm9B+dAF37ZB6t+VH2yD1b8qpfZZvQfnR9lm9B+dAF37ZB6t+VH2yD1b8qp/ZZv7o/Oj7LN6L+dAFz7ZB6t+VH2yD1b8qpfZZv7o/Oj7LN6D86ALv2yD1b8qPtkHq35VS+yzeg/Oj7LN6D86ALv2yD1b8qPtkHq35VS+yzeg/Oj7LN6D86ALv2yD1b8qPtkHq35VS+yzeg/Oj7LN6D86ALv2yD1b8qPtkHq35VS+yzeg/Oj7LN6D86ALv2yD1b8qlhlWVdyZxn0rO+yzf3R+dXbGNo4ir4zmgCeiiigD5U/bj/wCRj8N/9ek3/oYrz/4JfCLVfiRPNdG6Gm6NbPslu2Tczv12Ivc46k8D36V6B+3H/wAjH4b/AOvSb/0MVP8AAS10mf4eadaXVpcS/aLyW7luYbaR/JMLx7YSVGMOA+RXfh6ftI2vb8TlxNd0YppX/A2tb/Za8PtprDRfE2ow3wX5WuwkkTH0IVQR9QT9DXzP4r0DVPC/iC70LWLfyL21fa6g5BHZlPcEcg19Y+TbG/uZ7Tw1dXF1GLSERXSSRW045kmZf3fyHPy7iTngdK+fP2gxt+I9xGJpZQsMYVpbYQNjHTaFUHHI3YGcZreWFdOLk5f1oc9DH+1mo8vf9fJdv60PX/2HDjTfFX/Xa2/9BkrsfiX8a4/Bvi648Pt4ee9MMaP5wuwmdwzjG0/zrjP2H/8AkGeK/wDrtbf+gyVyH7Sn/JXdR/64Qf8AoFaZVhaWJxUoVVdW/wAjum2lod7/AMNJR/8AQpSf+B4/+IpP+Gko/wDoUpP/AAPH/wARXjnk+C8q39o6xjIyn2dPx+bP9KAngtbVWafWpJwGyoVFUnt2OP1r3/7JwP8Az7f4/wCZl7SXc9j/AOGko/8AoUpP/A8f/EUf8NJR/wDQpSf+B4/+IrxuOHwYyxs+oazGdq70FujfNj5sHI4znt6dakktvA4hidNW1hn8wCRDaKCUzyQc4HH15o/snA/8+3/5N/mHtJdz2D/hpKP/AKFKT/wPH/xFH/DSUf8A0KUn/geP/iK8agh8Htbr9o1HVUm3Hdst1ZccY6kc9fzFIIfCP2eXdf6t5yh/LxAm1zj5e/HOc0f2Tgf+fb/8m/zD2ku57N/w0lH/ANClJ/4Hj/4ij/hpKP8A6FKT/wADx/8AEV47LD4KMbeVf60knJXdbow6cDqO/f8ASk+z+DGwf7T1mLIGVNqjY9edwo/snA/8+3/5N/mHPLuex/8ADSUf/QpSf+B4/wDiKP8AhpKP/oUpP/A8f/EV4fqsOgJaq2l31/NPv5Se3VFC885BPPSsurjk2Bkr8n4v/MPaS7n0noH7Qkeqa5Y6Z/wi0kX2u4SHzPtoO3cwGcbOete5x7pM4bGDjpXwn4D/AOR40L/sIQ/+hivuuwOVk/3q+ezvB0cLOCpK10a05N7jzC//AD0/Sk8l/wDnp+lYV7feKlvLhLK00WaBZSIy90wcLjowx978aDc+MHhkxb6HBKCChaZ3Vhhsg4wRg7eeep4rxDQ3fJf/AJ6fpR5L/wDPT9KxdSuvFC6hjT49Gez8k8zSMHMvYZB+7+FVYr7xxjEum6CDk8reOcDscFR9Ov8AhQB0nkv/AM9P0o8l/wDnp+lc8194z8tCthoJcOd4+2PyoAwR8vBznj9aLHUfFrXEa3ljoaxeaqTGK9Ysik9cEcnHbvQB0Pkv/wA9P0o8l/8Anp+lPM8K5zNGMDJyw4FKs0LfdljbgHhh09aAI/Jf/np+lHkv/wA9P0qQSxsMrIhHswpwZScBgT6A0ARiJh/H+lOiOVp9RW3+r/GgCWiiigD5a/bZtbq68R+HfsttNOUs5S3lxlto8xRk46c1598HPiJ4w+Gt3JHDo91f6VdNvmspYnX5hxvRsHa3GDwQce1eh/tqX19YeJ/DktjeXFrIbKYFoZShI3rxkV4bpVx4luLN5rXxBNBFGWBR9SMZzjccKWyc5P1Oa6oK8NRH0drH7SV3Jpkn9g/D/WDe+XvDXQJijB/iOwEkfl9a+b9ebxX4q1671nUrPUb6/unDyuLZz1+6AAOBxgD2reu7nXLvTvs+nMlk8blnkh1xtoA42hS+0DnqK5m91TxBaXTQy63etIFAJjvWcY6gZBx3pxilsB9E/sQqy6d4sVlKsJrYEEYIOJK479pX/krmo/8AXCD/ANArsv2IGZ9P8WMzFmM9sSScknElcb+0tgfF3UQSP9RB/wCgV62Q/wC+y9P8jOr8J65Z/AzTL3T7a5bV0RpYUdgunR85UH1qc/AXSmGH1dGGR006MdDnqDXj9v8AHT4hW9vHBFqViEjQIoNmnQDAqT/hfXxF/wCgnY/+AaV1vA5r/Ov6+RPNDsett8A9JZXX+11AcEcafGCM+hzxTz8CNLZdp1aIj/sGxf415D/wvr4i/wDQTsf/AADSj/hfXxF/6Cdj/wCAaUvqOa/zr+vkHNDseuL8BNKWRnXV1+Y5wdOjIHGOOeKzZv2bdHkleT/hJr5dzFtq2yADPYDPSvNf+F9fEX/oJ2P/AIBpR/wvr4i/9BOx/wDANKpYPNltUX9fIOaHY9H/AOGatH/6GjUP/AdP8aP+GatH/wCho1D/AMB0/wAa84/4X18Rf+gnY/8AgGlH/C+viL/0E7H/AMA0qvqub/8APxf18g5qfY9H/wCGatH/AOho1D/wHT/Gs28+Avhmyv7OyuvFWpJLeStFCRbJgkY4Jz15FcV/wvr4i/8AQTsf/ANKavx3+IYz/wATGw5O45s060fVc3/5+L+vkLmp9jn9L01NH+LttpMcrSpZa2tursMFgku3J/KvtjT/ALsn+9Xw94Y1CfVPiZpmpXbo1zd6tHNKVAALtICcDtya+4rDpJ/vVxcQqSlS5t7FUupz+pWU0mry3S2jPsPB+wRsW6dGLZPX9KSz0WS8jfeqW5wv+u05AemOMN+FXrvUb+O7nij5VMlP9DlbOB0JHB/CobfUtWlLDMYKIWbNjKAwHXGe+O1fOmxJP4faRHVZbIZPyg2SkYHQHnnqefemr4dkAT99Y5/5aH7CvzDOR3qNNU1hifkQAfNzYTA4yBxzSR6xqUm5o2jKKdpzp8+c+3NAEUng22eZZD9izk7ybXJYZyP4qtjw60aukFxbIj8MrWgYED7vU9qiGrawZY42SJSVBJ+wzEcn17cEfrT5dXvwsbKFA2kSZsJuWHcegx60AKvhzahAmsw2CFIsVG3PXv3GR+NMbwyzbG+1WolU/NILFMuMAYOT6D9ac2qaou0FY92WHFjMRwcev1pkOqaw0wDeTs/izYTAgnp3oAkXw2quxBsNjZ+UWKj6EnPbipLbRLy2m8621C2icjDstkoLDsM56VAup6sUTa0Dl3xk2UwHbH4Y70o1bU1Me9VZd5VylhN0yOmfbv0oA3rVZo4FWeYTSDOXCbc8+lJa/wCrP1p8bCSNXAYBgDhhgj6imWv+rP1oAlooooA+Tf255JD4x8JWqPBH51tKu+ZtqrmRRknsK+f4dPu5t+zVNBBSVoyJLwJnBxuGeoPY19D/ALcEVtJ4q8L/AGpN0YtZd2Bk43rnFfPX2XRdzfurjG87cKv3c8fjXVTvyozad9xgsLxpCg1LQcgAkm9AHJIxn8P1FY8uozxyNGVhYqxXKkkHHofStS4trDzf9HhPl448wDOfwqP7Nb/88U/Kr1FaXc+mv2DLp7nS/FxdVG2a1xj/AHZK9+1Xwj4f1e7a+vtC067uGADSzQqzEDpya8J/Yajjj0zxX5aBczW2cD/Zkr6Vt/8AVfia55TlGbcXY0S01OTPw98K/wDQsaP/AOAy/wCFJ/wr3wr/ANCvo/8A4DL/AIVc/wCEj1dUy/g7Vi2MkJJCe/uw5qwmtas0MEv/AAi98u8vvRpog0e3pxuwd3bn60fWKv8AM/vYWRl/8K98K/8AQr6P/wCAy/4Uf8K98K/9Cvo//gMv+FXE8Sasw/5E3WVOOMvDj899a2i31xfwPJc6XdacyttCTlSWHqNpNHt6v8z+8LI53/hXvhX/AKFfR/8AwGX/AAo/4V74V/6FfR//AAGX/Cuxoo9vV/mf3hZHHf8ACvfCv/Qr6P8A+Ay/4Uf8K98K/wDQr6P/AOAy/wCFdjRR7er/ADP7wsjjv+Fe+Ff+hX0f/wABl/wpf+Fe+Ff+hY0f/wABl/wrsKKPb1f5n94WRycHgbwxazJcw+G9KjliYOjrbqCpHQjjrXR2H3X/AN6pLn/VN9Ki03/Vv/vVEpyn8TuMiuNHsZ5Wkkjk3McnEzgZ/A1GNB0wMGEMmQMf69/8ao+K9Q1i1ubeHSbdZd0cjSAldxOMIFBPODknHpWW1942ZWjax8ooJFaSNUO5tvyFQe24c+ze1ck8VGMnHlb+R208DKpBS5oq/dnSSaLp8gUNHL8pyP3zj+vtU9lp9rZyPJbq67wAQZGI4z2J461zFzfeL4HIgtWuijfOrxooZQwxtYdSy7s+hxUkVx4r+xzLcNtn8hjE0cK8y7m4OeMYQf8AfY9KSxSvblf3DeBla/PH7zraKyNFk1htRuob7DW0IAil2gGYnnPHTHSteuiEuZXsclSHJK17+gUUUVRAUUUUAFRWv+rP1qWorX/Vn60AS0UUUAfKn7cf/Ix+G/8Ar0m/9DFfOlfRf7cf/Ix+G/8Ar0m/9DFfOlddP4UJhRRRViPp/wDYf/5Bniv/AK7W3/oMlfSVt/qvxNfNv7D/APyDPFf/AF2tv/QZK+krb/Vfia5KnxMpGTDBrkkQkGqJtcBl/cLkA+v6VILXXAgB1NCdpBPkLyex/CmwaxpazJYR65YtMp8oR7lLbhxjGetaey4/57r/AN+//r1LTW5nTrU6l+SSduxnm31zeSuoxhCeAYQSB6Zq3Zi+jgC3LJPJ3cfJn8Kl2XH/AD3X/v3/APXo2XH/AD3X/v3/APXpGgu6f/nkv/ff/wBajdP/AM8l/wC+/wD61JsuP+e6/wDfv/69Gy4/57r/AN+//r0ALun/AOeS/wDff/1qN0//ADyX/vv/AOtSbLj/AJ7r/wB+/wD69Gy4/wCe6/8Afv8A+vQAu6f/AJ5L/wB9/wD1qN0//PJf++//AK1JsuP+e6/9+/8A69Gy4/57r/37/wDr0ANZ/MtS+3GQeKZpn+qf609o/LtSmc4B5pmmf6p/rQBWv9J0y81a21K5Utc23EZ8wgDr1HQ9TVRNb8KSXstrHqlg9xExWRFmBKkdQeayvitqU+j+Btc1G2kaOWGA7XUZK5IGf1rx34feKdL/ALFGlWOlPNqSczRyR8Pnq+8kZ5IP0rkr1fYJuMd9zphGVVJSe2iPeL5fC90VkuntZCBgEyHp17Gk0uDwvqERm082lysRMRZJN2wjqp54NcFb6qIbHztYvtGs7p1CmIOAYzk/KTuOTtx6Cqvww1GNviPrllaBTbXFqlw/luGUSKQCeO5DfpWdDFynU5ZIdShyq52ut+LPh54Du0ttZ8QaRoc92nmIlzchDIoJGQGPTOapf8Lp+E3/AEUTw3/4HJ/jXyf/AMFFlZ/iD4URRktpbgD38418822gXUcayXEDoGJCkrgHBxxmu85T9Nv+F0fCf/oofhz/AMDk/wAaF+NHwnZgo+IfhvJOB/p6f41+aD6ORwU5rO1TSXtbaS4ONisgH/As8f8Ajp/KgD9W/C3jvwZ4pvZbLw34o0nVrmJDJJFaXSyMqggFiAemSBn3ro6+C/8AgnD/AMlb8Qf9gJv/AEfFX3pQAVFa/wCrP1qWorX/AFZ+tAEtFFFAHyp+3H/yMfhv/r0m/wDQxXzpX0X+3H/yMfhv/r0m/wDQxXzpXXT+FCYUUUVYj6f/AGH/APkGeK/+u1t/6DJX0la/6r8TXzb+w/8A8gzxX/12tv8A0GSvpK1/1X4muSp8TKR5HZ/DzxJH48j1h5E+xreGXy/NG3buznGM5xXrUUEiXk87XMrpIFCxHG2PGckd+e+fSgW+L9rvzpjujEfllvkGDnIHrz/KplXDM24nOOD0FOdRztc8zLMpoZcpqi37zu7/APDIgtbeSGe5ke6lmWaQMqN0iGANo9uM/jTrWFoRJumaXfIXBb+EHt+FPjj2O7b3bec4JyB9KI49m75mbJz8xzj6VmemEKNGm1pGc5JyajsreS3sY7eS4kndE2mZvvMfU+9N0+0FnAYVmmmBdm3StkjJ6Utnara2CWaSzOqJt3yPuc+5J70ASshMJjDsDjG7v9aHRmh2eYynGNw60gi/0cQl2Py7d2eaZe2wurN7ZpZYwwA3o2GGDnr+FAEkiF0Ch2Q5ByKc6lsYYrg5Pv7UyeFZkCMWADBvlOOQc026g89oT50sXlyb8I2N/BGD7c0ALcf6p/oah0z/AFT/AFqa4/1T/Q1Dpn+qf60AebftJ3OqW/ws1n+zVhAkAS5kkP3IiwztHdj0FfNV5LJb2ENxb3FxDqSOFZQ5GxeCNxHsD3r7A8faFD4l8Nanok7MguYiEdQCUccqwB64IFfGl9quoeHjqPhnxLYywX0kjpKTCuZJB9xg3YZ9OoJ9a5MSpdD1sA6Th7yu0/v2/Ilt/ENxp1p/aMdrFI13GS7zQecXYHkjJ5b9K9t/ZYliu7TVbjyYo5YgkZ2qASCS3P6V84PE621oJnSR42cFlHQjpj6/1r179l3xNa6V4nu9JvZBF/aBAiJ6FsDb/Ij8awpzcayTOzE4KKwkqkNbP8LnCf8ABRbjx/4WbJBGkyEEdf8AXGsjUvDP9n6ENPmvNOe3+xQapYXzXW+S8aZELgJgiMAc4Pp1542v+CiibvHnhhj0GlOD/wB/mrmfg98Q/DdxoeleE/EELJqaQvplnczQebCySt8nO4GNhnbuw3FekfOnMxaOqasFGpLemWFGOFwiMRkrntgdTXPfFKOCxg0ywjUC4uohfXBH905WJfwUM3/A66PXmFneXYijCxxz+T8hyshQbS30yK4z4kefc+Iobybf5c9jb+RxxsWNUwPoVNAHu3/BOQAfFzxBg5/4kTf+j4q+8q+Dv+Ccq7fi1r59dCb/ANHxV940AFRWv+rP1qWorX/Vn60AS0UUUAfKn7cf/Ix+G/8Ar0m/9DFfOlfRf7cf/Ix+G/8Ar0m/9DFfOlddP4UJhRRRViPp/wDYf/5Bniv/AK7W3/oMlfSVr/qvxNfNv7D/APyDPFf/AF2tv/QZK+krX/Vfia5KnxMpD9q+YZNxzjGM8VVt7CGGa6lWadjcnLB5SQnso/h61QF5rZb5bfTmTnkTnrmnm71nacW1gTxj9/x7/wBKv2L7r70RzrsaUVvHGrqruQ4wct0+lSRqqRqgJIUAAk5NYwvNcbH+jacBntcE8U+S51xdxW3sD6AykY/Gj2L7r70HtF2f3GxmjNYn2vXBz5OnMDgj99jAxz+tX7C5ke3DXptopc8rHJuGPrUzpuKvdfeNSuXM1HPGs0ewsy85yrYNHnQ43ebHj13Cl82Hdt8xN3puGazKIDZqV2mefH/XTpThbR5iYvIxj6Et1+tWKqzJfHUIWikjW1CnzFK/MT/nH5UAS3H+pf6GodM/1TfWp5/9U30rjNN+IfhyS2863XV7iJydskWk3Lo2OOCEweRUSqRj8TsdFDCV8Qm6UHK29lff/hjqJ/8AXP8AWvJ/2kfB9r4g8Hx6jBpvn6vZXMZgeNf3jKWwVJ7jv+Fdx/wsHQv+fbXf/BNc/wDxFH/CwdB/59td/wDBNc//ABFRKrSkrcyOmnl+OhJSVKX3M+Lrmx1K1sbaWTT5isbkzRNCTjkY+vHUe1aMWlX19dpJp1lIL0qrW0kcbqyso428DcG9OvpX1/8A8LB0H/n11z/wTXP/AMRS/wDCwdB/59dc/wDBNc//ABFc7hRf2j0r5ho/Yy630dnfXax8R/tdr4v1CbwS/iLRriHUE0hlkCgyFgJTtLYHytg8g1434Z0nVpvEVgsem3gInV8tCwC4Ock46DFfp+fiBoJ62uuH/uDXP/xFH/CwNB/59dc/8E1z/wDEV0RrU0rcyPNnluMlJv2Ml8mfnde3VtDEtg1nqVxMJZ9862zbMsxCnpkcc/jWhoiw634duvButafcKYYpLjTtQMDBoJVXJXOOUbH61+gP/CwNA/59db/8E1z/APEUf8LA0H/n11v/AME1z/8AEU/b0/5kR/ZeN/59S+5nyN/wTutLy3+K+vNcWlxCp0NgGkjKgnz4vWvumuPHxA0EdLXXB/3Brn/4il/4WFoX/Ptrv/gmuf8A4ij29P8AmQf2Xjf+fUvuZ19RWv8Aq/xrlh8QNCP/AC7a7/4Jrr/4ip9M8aaFcX1rp4/tKGe7kMcH2jTZ4Vd9pbaGdAM4Unr2o9tT/mQPLMYk26UrLyZ09FFFanCfKn7cf/Ix+G/+vSb/ANDFfOlfRf7cf/Ix+G/+vSb/ANDFfOlddP4UJhRRRViPp/8AYf8A+QZ4r/67W3/oMlfSVt/qvxNfNv7D/wDyDPFf/Xa2/wDQZK+krX/Vfia5KnxMpHHkWkjMCCc5Lk6M+SR3+v8AOpLGztb15IUWMOhjKs+lsgGdwxz1HGfbv1rdGv6QVLfb48AgHIPH+cU/+2tKyB9vh56HPB5x16da3lS0/hv+vkZKX95f18zPPhtROCi6cIcn5fsYzjGAM5pZPDhZgfNs24G7dZgljjHPNaI1jSym8ahBtyBy3r0/kaU6tpo3f6fB8pwfm6dqx9lU/lf3F88e5lt4aOU2SWKqsfl7fsQIIx/vf5zSp4ajTGwaep53EWQ5B6/xVfTXNJb7uoQHkjrWijBlDKwKkZBHcUpQlH4lYaknszn5fDfmOpLafsAA2myB6DHXdUkegsrCTzLLepBQ/Yx8pGORz6AflW7z60c+tQMgskuo4it1Okz54ZY9nH0yano59aqzX0EV9FZOzebKMqAhIxz3/A0ATz/6tvpXF/BJEf4Y6NuUHET/APoxq7Of/Vt9K434Hf8AJMdH/wCub/8Aoxqxl/Fj6P8ANHo0/wDkX1f8cP8A0modl5EP/PNaT7PD/wA81rkNR0nSJNWuZpotYkl8zzGRLrCMd2cAbhx7Gsy6h0oyXSeX4sSLc2/yrqTYctk4wenJ79OPSt0mzzW0j0L7PD/zzWj7PD/zzWvNkt9HSWXa/jR4pYvLbdM5X7pUnJOcgGp7qLRpLzzy3ixXdSCIpZF+UZboPcn86fKxcyPQvs8P/PNaPs8P/PNa4KODR5dRtJFPikyx7MMZ3CsVJIDjOOvHvkCusOuIFZjZXJUDII2fN0/2vfn6UmrDTTNH7PD/AM81o+zw/wDPNaz11uMo7GyuhtAPIXnp33e9ImuRsrMLG72gcHC8nPQfNSGaP2eH/nmtH2eH/nmtZ51pQN32G6IxngKf61fjuoXjVzIiZAypYZB9DQA8QxDogFcl42OdW8Hf9h3/ANtp669WVlDKwYHoQa4/xp/yFfB3/Yd/9tp6yr/B935noZZ/vHyl/wCks7GiiitTzz5U/bj/AORj8N/9ek3/AKGK+dK+i/24/wDkY/Df/XpN/wChivnSuun8KEwoooqxH0/+w/8A8gzxX/12tv8A0GSvpK2/1X4mvm39h/8A5Bniv/rtbf8AoMlfSVr/AKr8TXJU+JlI5aOe8JCmKyZi/wB7+zJAuPQ+/Bp/2i4aNAIbQbgSd+lygDp/Q961F0OAMT9u1TnP/L2/eprHSobSV5Fur6QttyJZ2YcZ7fjz61o+W2k3/XzM1e/wmOt1I25PstuGx1/s2QDv6jnt+tMlurtQSba2yXK5/syUnPHXHbnrXV5+v5UZ+v5Vlzy7l8qOV+0zg/8AHragsMDGmS8HtUw1bVFHzGJB/CF0+c10mfr+VGfr+VJtvcErHOHVtSD7WdF2pufNhLjGM8HPPbI+tTWd9rE8r2/mWvmr3a1lRT64J69q3c/X8qM/X8qQwTdtG7G7HOOmaCqlgxUbh0OORRn6/lRn6/lQAyf/AFbfSuN+B3/JMdH/AOub/wDoxq7Kf/Vt9K434Hf8kx0f/rm//oxqxl/Fj6P80ejS/wCRfV/xw/8ASahuXWgme+kuftMKq5JK/ZEJ/M8/jUNv4dkgheOO/RQwAOLOMAgdiMc1meNdUgtfENpYSXOsQNNbs+60P7sBck7uRzxWVpnxJ8OafpUXm32qXTPGJFS4gbzV3Fdqk9CTvB68CuyOHqySajueQ8RTTactjrYNA8uXdJcQyJhhs+yRgc0yLw4qq2+eBnydrfY4xtGAAOnasyL4meD5G2pqMxOzf/x6yAbdpbOdvopNaEXjLQptZstJhnmkurxEkjURNgK6M6liemQp469KToVFvFlKtTe0kSR+Hyk3m/a42djmRjax7n5yOcVH/wAI03Ob6MHJORZx9+vbmuhorKxoYCeHSgXbdQhhwT9ij5HGPyIzVmy0K1iD/akt7rccgG2RAv5D6flV+7S7fZ9luIocZ3b4i+fpyMVmahpurXLQO2uC2WJ9zeTCUDjjg5Y+n600rsTbS0Lv9kaXsC/2fbbQAMeWO3SgaRpYBUafbAE5I8sdauKQwBUgjsRS0hjIYo4YlihjWONeiqMAVyPjT/kK+Dv+w7/7az12Ncd40/5Cvg7/ALDv/trPWVf4Pu/M9DLP94+Uv/SWdjRRRWp558qftx/8jH4b/wCvSb/0MV86V9F/tx/8jH4b/wCvSb/0MV86V10/hQmFFFFWI+n/ANh//kGeK/8Artbf+gyV9JW3+q/E182/sP8A/IM8V/8AXa2/9Bkr6Stv9V+JrkqfEykc29+wcKPELKAT8otCe3c460R3ztEpHiIvub5G+ynjkgjpzz6+lPit9SR/l0q8VV+6P7TyOOnFSafYXckzC6tb+3QBQrHUi2c5zwPTj65robqJX93/AMlMfdb6/iXIdZsbeBEub4yyYOX8lhnn0A4qX+3NLxn7SQNu7mNunr09qWTSYXcM11fZGOly4HT2NJ/Y9r5okE12H2hci4fsMetcrd2bIZFr+lS7vLuHbacH9y/P045p0mu6XGoZrhgCu4fun5H5VIdLgMBiM94QerG4fd9M5zTBpEIChbu/CrngXLe3v7fzpANGv6UWZRcksoBI8p84Jx6epp8etaZJIkaXBLO20Dy26/lSHR7cnm4vf/Alv8adHpcUbxv9pvWMeNoe4ZgceoPX8aAL9VZ7MyahDd/aZkEakGIN8rf5z/KrVFAEc/8Aq2+lcb8Dv+SY6P8A9c3/APRjV2U/+rb6VxvwO/5Jjo//AFzf/wBGNWMv4sfR/mj0aX/Ivq/44f8ApNQi8ba3ex64lvo2peGIzFAfNfUJU3RyBgNn3sjKknpxt9+MmHUdWuNFvIbzxH4KtLvfH9kNrKm0KPv7ix4yQMYHHrXzN8WLO3uPin4vkktPNZdVk+cwuwAGO6ke/Wuf/s+2SLy10aF5Awbm1mzgn/e6cH86+tpZZDki+bt0+fc+Mq5hLnkrd+v/AAD61TXNcW+S3fUfA7w7d5mEyBR84+X72d20t2xSvrXiCC/iaLXvBk4cKC5mjVYcIeBhs43cDrx6V8gef4dhUhtOspHEg3IyTqcc5Gd/GKZHL4dXZm3tPvktmKY8c4H3vce/Fb/2Wv6j/wAE5/r77v8A8C/4B99WPibRPsUH2zxBowufLXzvLvE278fNjnpnNTf8JP4b/wChg0n/AMDI/wDGvz+E3h0SA/ZbPBzkGOYj/wBDrL1aPTw6NYyxuvKlVjZcY7/MT1rBZBGT+Nr5f8E6Hncor4U/mfYXiX4sahr+uy+Hfh/PpsCxnFxrF/MqRJ2/dhvvexwc9h3rk9dtfBFrM3/CcfFXWtcv/wDlpFp0hKKfTgEfyr5mtLhI3Lyx+dJgCMscgVcnUABtQvGDHkRx9q9ellVOmkqcrLytd+rd/uVjw6+Y1Kj/AHq5n53t8oq33s/QT4eHS28EaQdEkuZNN+zL9ma5OZCnbd71vVxfwL2f8Kh8MeXuKfYExu6967Svh8QrVprzf5n3GGd6MH5L8grjvGn/ACFfB3/Yd/8AbWeuxrjvGn/IV8Hf9h3/ANtZ65K/wfd+Z62Wf7x8pf8ApLOxooorU88+VP24/wDkY/Df/XpN/wChivnSvtz47/Ceb4jalpl3FdrALOF4yC+3O5gf7p9K422/ZY0ZreNrjxLfpMV+dUjRlB9j3rohUiopMR8q1qeF9EufEOsR6XaTW0Msilg9xJsTj39favpr/hlfQP8AoaNS/wC/KUf8Mr6B/wBDRqX/AH5Sq9rELFP9iRDHY+LoyclJ7dScegkr6Ptv9V+Jrz/4Q/C21+G1vqUOm6pNfC/aNnNwgG3YGxjH+9XexpdIu0NCfwNc83eVxlA65CpO6zvuBziIn/8AXQddgwG+x3+Dnjyjkdf8P1o/s3UBu26tcAE5AJB2+3I5/HNImmakuf8Aic3DDGMNt/P7uc1pz0/5fxItLuaNlcJd24mSOWMHtIMGp8fX86xLjTdW+yyrFq00kmMoGYLz2GQM4/OsX7D458uNPMtcoSS329st16/u/f8AQVk7N6Fep2uPr+dGPr+dcX9j8c+c0iyWgznC/bmIGfT932qw9r4zkIYzWqHOcLcnH0/1fSiwXOsx9fzox9fzrjTaeOFGxZLR1B4LXjA9O+I6jFn4+DZ+02nbj7X/APaqLBc7bH1/Oqk9zNHqMNqtnJJFIpLTBvlX2P6fnxmudtY/HEM/mtHp0w242SXjbc8c8R+361b+0eNP+gZon/gXJ/8AEUWC5vT/AOqb6VxvwO/5Jjo//XN//RjVptN4zYEHTNF5/wCnuT/4iuU+EMniqP4c6QLOw0mSDy32tJcurH943UBaxkv3sfR/mj0aT/4T6v8Ajh/6TUPmX4weHNWvPiv4pnSz1JIn1GQoyWUrq49QVGK5X/hE9Y6m31XP/YOm/wAK+8PtHjT/AKBmi/8AgXJ/8RR9o8af9A3Rf/AuT/4ivpaeezhBR5NvP/gHyc8mhKTlzb+X/BPge88Ka3EFMGmanck9cWEq4/MVX/4RrxH/ANC/qv8A4CSf4V+gH2jxp/0DNF/8C5P/AIij7R40/wCgZov/AIFyf/EVquIZ/wAn4/8AAM3kUP5/wPz/AP8AhGvEf/Qv6r/4CSf4Uf8ACNeI/wDoX9V/8BJP8K/QD7R40/6Bmi/+Bcn/AMRR9o8af9AzRf8AwLk/+Io/1in/AM+194f2DD+d/cfn/wD8I14j/wChf1X/AMBJP8KltvD3iGO5SSTw9qzqDyDaSf4V99/aPGn/AEDNF/8AAuT/AOIo+0eNP+gZov8A4Fyf/EUf6xT/AOfa+8TyCDVud/cU/gykkfws8OpLDJC4skDRyIVZTzwQelddXO/aPGn/AEDNE/8AAuT/AOIo8/xp/wBAzRP/AALk/wDiK+eqz9pNz7u57tKCpwjBdFY6KuO8af8AIV8Hf9h3/wBtp6v+f40/6Bmif+Bcn/xFY/iQ6kb/AMIf2pBawzf2/wALbyF12/ZZ+5A5rmrr3Pu/M9PK3/tHyl/6SzuqKKK1OAKKKKACiiigAooooAKKKKACiiigAooooAKKKKACiiigArhPDvhfxpoGjW+kad4m0j7LbBli83S3Z8FieSJQD19K7uis504yabOvD42rQhKEbNOzaaT1V7bp92cn/Z/xA/6GbQv/AAUP/wDHqP7P+IH/AEM2hf8Agof/AOPV1lFL2Me7+9mv9pVf5Yf+AQ/yOT/s/wCIH/QzaF/4KH/+PUf2f8QP+hm0L/wUP/8AHq6yij2Me7+9h/aVX+WH/gEP8jk/7P8AiB/0M2hf+Ch//j1H9n/ED/oZtC/8FD//AB6usoo9jHu/vYf2lV/lh/4BD/I5P+z/AIgf9DNoX/gof/49R/Z/xA/6GbQv/BQ//wAerrKKPYx7v72H9pVf5Yf+AQ/yOT/s/wCIH/QzaF/4KH/+PUf2f8QP+hm0L/wUP/8AHq6yij2Me7+9h/aVX+WH/gEP8jk/7P8AiB/0M2hf+Ch//j1Rf8I74ovtY0m71vXtNuLfTrv7UsVtp7RMz+W6AFjI3GHPauxopewj1v8AexrM6yvyqK0a0hFPVWfQKKKK2POP/9k="/>
          <p:cNvSpPr>
            <a:spLocks noChangeAspect="1" noChangeArrowheads="1"/>
          </p:cNvSpPr>
          <p:nvPr/>
        </p:nvSpPr>
        <p:spPr bwMode="auto">
          <a:xfrm>
            <a:off x="5175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8" descr="data:image/jpg;base64,%20/9j/4AAQSkZJRgABAQEAYABgAAD/2wBDAAUDBAQEAwUEBAQFBQUGBwwIBwcHBw8LCwkMEQ8SEhEPERETFhwXExQaFRERGCEYGh0dHx8fExciJCIeJBweHx7/2wBDAQUFBQcGBw4ICA4eFBEUHh4eHh4eHh4eHh4eHh4eHh4eHh4eHh4eHh4eHh4eHh4eHh4eHh4eHh4eHh4eHh4eHh7/wAARCAC6APU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GnuI4ceYSOM9Kq2er2F5D51tN5ieoU/1rkfil8RfCngm7s7XxFdXEL3cbPEI7dpAVBwc4+teb2Pxf+FFvFLDJrOrzxO4dEe0kHlYGBtI56cfhVKLa2A99+2QerflR9sg9W/KvC4PjR8I4JFeG91FCpyP9Fmx/Or3/C//AIZ/9BO//wDAB6OSXYD2b7ZB6t+VH2yD1b8q4n4eeNvD3j6K8k8NXE062TIs/mwmLBbOMZ69DXVG1m/uj86TVgLn2yD1b8qPtkHq35VS+yzeg/Oj7LN6D86QF37ZB6t+VH2yD1b8qpfZZvQfnR9lm9B+dAF37ZB6t+VH2yD1b8qpfZZvQfnR9lm9B+dAF37ZB6t+VH2yD1b8qpfZZvQfnR9lm9B+dAF37ZB6t+VH2yD1b8qpfZZvQfnR9lm9B+dAF37ZB6t+VH2yD1b8qp/ZZv7o/Oj7LN6L+dAFz7ZB6t+VH2yD1b8qpfZZv7o/Oj7LN6D86ALv2yD1b8qPtkHq35VS+yzeg/Oj7LN6D86ALv2yD1b8qPtkHq35VS+yzeg/Oj7LN6D86ALv2yD1b8qPtkHq35VS+yzeg/Oj7LN6D86ALv2yD1b8qPtkHq35VS+yzeg/Oj7LN6D86ALv2yD1b8qlhlWVdyZxn0rO+yzf3R+dXbGNo4ir4zmgCeiiigD5U/bj/wCRj8N/9ek3/oYrz/4JfCLVfiRPNdG6Gm6NbPslu2Tczv12Ivc46k8D36V6B+3H/wAjH4b/AOvSb/0MVP8AAS10mf4eadaXVpcS/aLyW7luYbaR/JMLx7YSVGMOA+RXfh6ftI2vb8TlxNd0YppX/A2tb/Za8PtprDRfE2ow3wX5WuwkkTH0IVQR9QT9DXzP4r0DVPC/iC70LWLfyL21fa6g5BHZlPcEcg19Y+TbG/uZ7Tw1dXF1GLSERXSSRW045kmZf3fyHPy7iTngdK+fP2gxt+I9xGJpZQsMYVpbYQNjHTaFUHHI3YGcZreWFdOLk5f1oc9DH+1mo8vf9fJdv60PX/2HDjTfFX/Xa2/9BkrsfiX8a4/Bvi648Pt4ee9MMaP5wuwmdwzjG0/zrjP2H/8AkGeK/wDrtbf+gyVyH7Sn/JXdR/64Qf8AoFaZVhaWJxUoVVdW/wAjum2lod7/AMNJR/8AQpSf+B4/+IpP+Gko/wDoUpP/AAPH/wARXjnk+C8q39o6xjIyn2dPx+bP9KAngtbVWafWpJwGyoVFUnt2OP1r3/7JwP8Az7f4/wCZl7SXc9j/AOGko/8AoUpP/A8f/EUf8NJR/wDQpSf+B4/+IrxuOHwYyxs+oazGdq70FujfNj5sHI4znt6dakktvA4hidNW1hn8wCRDaKCUzyQc4HH15o/snA/8+3/5N/mHtJdz2D/hpKP/AKFKT/wPH/xFH/DSUf8A0KUn/geP/iK8agh8Htbr9o1HVUm3Hdst1ZccY6kc9fzFIIfCP2eXdf6t5yh/LxAm1zj5e/HOc0f2Tgf+fb/8m/zD2ku57N/w0lH/ANClJ/4Hj/4ij/hpKP8A6FKT/wADx/8AEV47LD4KMbeVf60knJXdbow6cDqO/f8ASk+z+DGwf7T1mLIGVNqjY9edwo/snA/8+3/5N/mHPLuex/8ADSUf/QpSf+B4/wDiKP8AhpKP/oUpP/A8f/EV4fqsOgJaq2l31/NPv5Se3VFC885BPPSsurjk2Bkr8n4v/MPaS7n0noH7Qkeqa5Y6Z/wi0kX2u4SHzPtoO3cwGcbOete5x7pM4bGDjpXwn4D/AOR40L/sIQ/+hivuuwOVk/3q+ezvB0cLOCpK10a05N7jzC//AD0/Sk8l/wDnp+lYV7feKlvLhLK00WaBZSIy90wcLjowx978aDc+MHhkxb6HBKCChaZ3Vhhsg4wRg7eeep4rxDQ3fJf/AJ6fpR5L/wDPT9KxdSuvFC6hjT49Gez8k8zSMHMvYZB+7+FVYr7xxjEum6CDk8reOcDscFR9Ov8AhQB0nkv/AM9P0o8l/wDnp+lc8194z8tCthoJcOd4+2PyoAwR8vBznj9aLHUfFrXEa3ljoaxeaqTGK9Ysik9cEcnHbvQB0Pkv/wA9P0o8l/8Anp+lPM8K5zNGMDJyw4FKs0LfdljbgHhh09aAI/Jf/np+lHkv/wA9P0qQSxsMrIhHswpwZScBgT6A0ARiJh/H+lOiOVp9RW3+r/GgCWiiigD5a/bZtbq68R+HfsttNOUs5S3lxlto8xRk46c1598HPiJ4w+Gt3JHDo91f6VdNvmspYnX5hxvRsHa3GDwQce1eh/tqX19YeJ/DktjeXFrIbKYFoZShI3rxkV4bpVx4luLN5rXxBNBFGWBR9SMZzjccKWyc5P1Oa6oK8NRH0drH7SV3Jpkn9g/D/WDe+XvDXQJijB/iOwEkfl9a+b9ebxX4q1671nUrPUb6/unDyuLZz1+6AAOBxgD2reu7nXLvTvs+nMlk8blnkh1xtoA42hS+0DnqK5m91TxBaXTQy63etIFAJjvWcY6gZBx3pxilsB9E/sQqy6d4sVlKsJrYEEYIOJK479pX/krmo/8AXCD/ANArsv2IGZ9P8WMzFmM9sSScknElcb+0tgfF3UQSP9RB/wCgV62Q/wC+y9P8jOr8J65Z/AzTL3T7a5bV0RpYUdgunR85UH1qc/AXSmGH1dGGR006MdDnqDXj9v8AHT4hW9vHBFqViEjQIoNmnQDAqT/hfXxF/wCgnY/+AaV1vA5r/Ov6+RPNDsett8A9JZXX+11AcEcafGCM+hzxTz8CNLZdp1aIj/sGxf415D/wvr4i/wDQTsf/AADSj/hfXxF/6Cdj/wCAaUvqOa/zr+vkHNDseuL8BNKWRnXV1+Y5wdOjIHGOOeKzZv2bdHkleT/hJr5dzFtq2yADPYDPSvNf+F9fEX/oJ2P/AIBpR/wvr4i/9BOx/wDANKpYPNltUX9fIOaHY9H/AOGatH/6GjUP/AdP8aP+GatH/wCho1D/AMB0/wAa84/4X18Rf+gnY/8AgGlH/C+viL/0E7H/AMA0qvqub/8APxf18g5qfY9H/wCGatH/AOho1D/wHT/Gs28+Avhmyv7OyuvFWpJLeStFCRbJgkY4Jz15FcV/wvr4i/8AQTsf/ANKavx3+IYz/wATGw5O45s060fVc3/5+L+vkLmp9jn9L01NH+LttpMcrSpZa2tursMFgku3J/KvtjT/ALsn+9Xw94Y1CfVPiZpmpXbo1zd6tHNKVAALtICcDtya+4rDpJ/vVxcQqSlS5t7FUupz+pWU0mry3S2jPsPB+wRsW6dGLZPX9KSz0WS8jfeqW5wv+u05AemOMN+FXrvUb+O7nij5VMlP9DlbOB0JHB/CobfUtWlLDMYKIWbNjKAwHXGe+O1fOmxJP4faRHVZbIZPyg2SkYHQHnnqefemr4dkAT99Y5/5aH7CvzDOR3qNNU1hifkQAfNzYTA4yBxzSR6xqUm5o2jKKdpzp8+c+3NAEUng22eZZD9izk7ybXJYZyP4qtjw60aukFxbIj8MrWgYED7vU9qiGrawZY42SJSVBJ+wzEcn17cEfrT5dXvwsbKFA2kSZsJuWHcegx60AKvhzahAmsw2CFIsVG3PXv3GR+NMbwyzbG+1WolU/NILFMuMAYOT6D9ac2qaou0FY92WHFjMRwcev1pkOqaw0wDeTs/izYTAgnp3oAkXw2quxBsNjZ+UWKj6EnPbipLbRLy2m8621C2icjDstkoLDsM56VAup6sUTa0Dl3xk2UwHbH4Y70o1bU1Me9VZd5VylhN0yOmfbv0oA3rVZo4FWeYTSDOXCbc8+lJa/wCrP1p8bCSNXAYBgDhhgj6imWv+rP1oAlooooA+Tf255JD4x8JWqPBH51tKu+ZtqrmRRknsK+f4dPu5t+zVNBBSVoyJLwJnBxuGeoPY19D/ALcEVtJ4q8L/AGpN0YtZd2Bk43rnFfPX2XRdzfurjG87cKv3c8fjXVTvyozad9xgsLxpCg1LQcgAkm9AHJIxn8P1FY8uozxyNGVhYqxXKkkHHofStS4trDzf9HhPl448wDOfwqP7Nb/88U/Kr1FaXc+mv2DLp7nS/FxdVG2a1xj/AHZK9+1Xwj4f1e7a+vtC067uGADSzQqzEDpya8J/Yajjj0zxX5aBczW2cD/Zkr6Vt/8AVfia55TlGbcXY0S01OTPw98K/wDQsaP/AOAy/wCFJ/wr3wr/ANCvo/8A4DL/AIVc/wCEj1dUy/g7Vi2MkJJCe/uw5qwmtas0MEv/AAi98u8vvRpog0e3pxuwd3bn60fWKv8AM/vYWRl/8K98K/8AQr6P/wCAy/4Uf8K98K/9Cvo//gMv+FXE8Sasw/5E3WVOOMvDj899a2i31xfwPJc6XdacyttCTlSWHqNpNHt6v8z+8LI53/hXvhX/AKFfR/8AwGX/AAo/4V74V/6FfR//AAGX/Cuxoo9vV/mf3hZHHf8ACvfCv/Qr6P8A+Ay/4Uf8K98K/wDQr6P/AOAy/wCFdjRR7er/ADP7wsjjv+Fe+Ff+hX0f/wABl/wpf+Fe+Ff+hY0f/wABl/wrsKKPb1f5n94WRycHgbwxazJcw+G9KjliYOjrbqCpHQjjrXR2H3X/AN6pLn/VN9Ki03/Vv/vVEpyn8TuMiuNHsZ5Wkkjk3McnEzgZ/A1GNB0wMGEMmQMf69/8ao+K9Q1i1ubeHSbdZd0cjSAldxOMIFBPODknHpWW1942ZWjax8ooJFaSNUO5tvyFQe24c+ze1ck8VGMnHlb+R208DKpBS5oq/dnSSaLp8gUNHL8pyP3zj+vtU9lp9rZyPJbq67wAQZGI4z2J461zFzfeL4HIgtWuijfOrxooZQwxtYdSy7s+hxUkVx4r+xzLcNtn8hjE0cK8y7m4OeMYQf8AfY9KSxSvblf3DeBla/PH7zraKyNFk1htRuob7DW0IAil2gGYnnPHTHSteuiEuZXsclSHJK17+gUUUVRAUUUUAFRWv+rP1qWorX/Vn60AS0UUUAfKn7cf/Ix+G/8Ar0m/9DFfOlfRf7cf/Ix+G/8Ar0m/9DFfOlddP4UJhRRRViPp/wDYf/5Bniv/AK7W3/oMlfSVt/qvxNfNv7D/APyDPFf/AF2tv/QZK+krb/Vfia5KnxMpGTDBrkkQkGqJtcBl/cLkA+v6VILXXAgB1NCdpBPkLyex/CmwaxpazJYR65YtMp8oR7lLbhxjGetaey4/57r/AN+//r1LTW5nTrU6l+SSduxnm31zeSuoxhCeAYQSB6Zq3Zi+jgC3LJPJ3cfJn8Kl2XH/AD3X/v3/APXo2XH/AD3X/v3/APXpGgu6f/nkv/ff/wBajdP/AM8l/wC+/wD61JsuP+e6/wDfv/69Gy4/57r/AN+//r0ALun/AOeS/wDff/1qN0//ADyX/vv/AOtSbLj/AJ7r/wB+/wD69Gy4/wCe6/8Afv8A+vQAu6f/AJ5L/wB9/wD1qN0//PJf++//AK1JsuP+e6/9+/8A69Gy4/57r/37/wDr0ANZ/MtS+3GQeKZpn+qf609o/LtSmc4B5pmmf6p/rQBWv9J0y81a21K5Utc23EZ8wgDr1HQ9TVRNb8KSXstrHqlg9xExWRFmBKkdQeayvitqU+j+Btc1G2kaOWGA7XUZK5IGf1rx34feKdL/ALFGlWOlPNqSczRyR8Pnq+8kZ5IP0rkr1fYJuMd9zphGVVJSe2iPeL5fC90VkuntZCBgEyHp17Gk0uDwvqERm082lysRMRZJN2wjqp54NcFb6qIbHztYvtGs7p1CmIOAYzk/KTuOTtx6Cqvww1GNviPrllaBTbXFqlw/luGUSKQCeO5DfpWdDFynU5ZIdShyq52ut+LPh54Du0ttZ8QaRoc92nmIlzchDIoJGQGPTOapf8Lp+E3/AEUTw3/4HJ/jXyf/AMFFlZ/iD4URRktpbgD38418822gXUcayXEDoGJCkrgHBxxmu85T9Nv+F0fCf/oofhz/AMDk/wAaF+NHwnZgo+IfhvJOB/p6f41+aD6ORwU5rO1TSXtbaS4ONisgH/As8f8Ajp/KgD9W/C3jvwZ4pvZbLw34o0nVrmJDJJFaXSyMqggFiAemSBn3ro6+C/8AgnD/AMlb8Qf9gJv/AEfFX3pQAVFa/wCrP1qWorX/AFZ+tAEtFFFAHyp+3H/yMfhv/r0m/wDQxXzpX0X+3H/yMfhv/r0m/wDQxXzpXXT+FCYUUUVYj6f/AGH/APkGeK/+u1t/6DJX0la/6r8TXzb+w/8A8gzxX/12tv8A0GSvpK1/1X4muSp8TKR5HZ/DzxJH48j1h5E+xreGXy/NG3buznGM5xXrUUEiXk87XMrpIFCxHG2PGckd+e+fSgW+L9rvzpjujEfllvkGDnIHrz/KplXDM24nOOD0FOdRztc8zLMpoZcpqi37zu7/APDIgtbeSGe5ke6lmWaQMqN0iGANo9uM/jTrWFoRJumaXfIXBb+EHt+FPjj2O7b3bec4JyB9KI49m75mbJz8xzj6VmemEKNGm1pGc5JyajsreS3sY7eS4kndE2mZvvMfU+9N0+0FnAYVmmmBdm3StkjJ6Utnara2CWaSzOqJt3yPuc+5J70ASshMJjDsDjG7v9aHRmh2eYynGNw60gi/0cQl2Py7d2eaZe2wurN7ZpZYwwA3o2GGDnr+FAEkiF0Ch2Q5ByKc6lsYYrg5Pv7UyeFZkCMWADBvlOOQc026g89oT50sXlyb8I2N/BGD7c0ALcf6p/oah0z/AFT/AFqa4/1T/Q1Dpn+qf60AebftJ3OqW/ws1n+zVhAkAS5kkP3IiwztHdj0FfNV5LJb2ENxb3FxDqSOFZQ5GxeCNxHsD3r7A8faFD4l8Nanok7MguYiEdQCUccqwB64IFfGl9quoeHjqPhnxLYywX0kjpKTCuZJB9xg3YZ9OoJ9a5MSpdD1sA6Th7yu0/v2/Ilt/ENxp1p/aMdrFI13GS7zQecXYHkjJ5b9K9t/ZYliu7TVbjyYo5YgkZ2qASCS3P6V84PE621oJnSR42cFlHQjpj6/1r179l3xNa6V4nu9JvZBF/aBAiJ6FsDb/Ij8awpzcayTOzE4KKwkqkNbP8LnCf8ABRbjx/4WbJBGkyEEdf8AXGsjUvDP9n6ENPmvNOe3+xQapYXzXW+S8aZELgJgiMAc4Pp1542v+CiibvHnhhj0GlOD/wB/mrmfg98Q/DdxoeleE/EELJqaQvplnczQebCySt8nO4GNhnbuw3FekfOnMxaOqasFGpLemWFGOFwiMRkrntgdTXPfFKOCxg0ywjUC4uohfXBH905WJfwUM3/A66PXmFneXYijCxxz+T8hyshQbS30yK4z4kefc+Iobybf5c9jb+RxxsWNUwPoVNAHu3/BOQAfFzxBg5/4kTf+j4q+8q+Dv+Ccq7fi1r59dCb/ANHxV940AFRWv+rP1qWorX/Vn60AS0UUUAfKn7cf/Ix+G/8Ar0m/9DFfOlfRf7cf/Ix+G/8Ar0m/9DFfOlddP4UJhRRRViPp/wDYf/5Bniv/AK7W3/oMlfSVr/qvxNfNv7D/APyDPFf/AF2tv/QZK+krX/Vfia5KnxMpD9q+YZNxzjGM8VVt7CGGa6lWadjcnLB5SQnso/h61QF5rZb5bfTmTnkTnrmnm71nacW1gTxj9/x7/wBKv2L7r70RzrsaUVvHGrqruQ4wct0+lSRqqRqgJIUAAk5NYwvNcbH+jacBntcE8U+S51xdxW3sD6AykY/Gj2L7r70HtF2f3GxmjNYn2vXBz5OnMDgj99jAxz+tX7C5ke3DXptopc8rHJuGPrUzpuKvdfeNSuXM1HPGs0ewsy85yrYNHnQ43ebHj13Cl82Hdt8xN3puGazKIDZqV2mefH/XTpThbR5iYvIxj6Et1+tWKqzJfHUIWikjW1CnzFK/MT/nH5UAS3H+pf6GodM/1TfWp5/9U30rjNN+IfhyS2863XV7iJydskWk3Lo2OOCEweRUSqRj8TsdFDCV8Qm6UHK29lff/hjqJ/8AXP8AWvJ/2kfB9r4g8Hx6jBpvn6vZXMZgeNf3jKWwVJ7jv+Fdx/wsHQv+fbXf/BNc/wDxFH/CwdB/59td/wDBNc//ABFRKrSkrcyOmnl+OhJSVKX3M+Lrmx1K1sbaWTT5isbkzRNCTjkY+vHUe1aMWlX19dpJp1lIL0qrW0kcbqyso428DcG9OvpX1/8A8LB0H/n11z/wTXP/AMRS/wDCwdB/59dc/wDBNc//ABFc7hRf2j0r5ho/Yy630dnfXax8R/tdr4v1CbwS/iLRriHUE0hlkCgyFgJTtLYHytg8g1434Z0nVpvEVgsem3gInV8tCwC4Ock46DFfp+fiBoJ62uuH/uDXP/xFH/CwNB/59dc/8E1z/wDEV0RrU0rcyPNnluMlJv2Ml8mfnde3VtDEtg1nqVxMJZ9862zbMsxCnpkcc/jWhoiw634duvButafcKYYpLjTtQMDBoJVXJXOOUbH61+gP/CwNA/59db/8E1z/APEUf8LA0H/n11v/AME1z/8AEU/b0/5kR/ZeN/59S+5nyN/wTutLy3+K+vNcWlxCp0NgGkjKgnz4vWvumuPHxA0EdLXXB/3Brn/4il/4WFoX/Ptrv/gmuf8A4ij29P8AmQf2Xjf+fUvuZ19RWv8Aq/xrlh8QNCP/AC7a7/4Jrr/4ip9M8aaFcX1rp4/tKGe7kMcH2jTZ4Vd9pbaGdAM4Unr2o9tT/mQPLMYk26UrLyZ09FFFanCfKn7cf/Ix+G/+vSb/ANDFfOlfRf7cf/Ix+G/+vSb/ANDFfOlddP4UJhRRRViPp/8AYf8A+QZ4r/67W3/oMlfSVt/qvxNfNv7D/wDyDPFf/Xa2/wDQZK+krX/Vfia5KnxMpHHkWkjMCCc5Lk6M+SR3+v8AOpLGztb15IUWMOhjKs+lsgGdwxz1HGfbv1rdGv6QVLfb48AgHIPH+cU/+2tKyB9vh56HPB5x16da3lS0/hv+vkZKX95f18zPPhtROCi6cIcn5fsYzjGAM5pZPDhZgfNs24G7dZgljjHPNaI1jSym8ahBtyBy3r0/kaU6tpo3f6fB8pwfm6dqx9lU/lf3F88e5lt4aOU2SWKqsfl7fsQIIx/vf5zSp4ajTGwaep53EWQ5B6/xVfTXNJb7uoQHkjrWijBlDKwKkZBHcUpQlH4lYaknszn5fDfmOpLafsAA2myB6DHXdUkegsrCTzLLepBQ/Yx8pGORz6AflW7z60c+tQMgskuo4it1Okz54ZY9nH0yano59aqzX0EV9FZOzebKMqAhIxz3/A0ATz/6tvpXF/BJEf4Y6NuUHET/APoxq7Of/Vt9K434Hf8AJMdH/wCub/8Aoxqxl/Fj6P8ANHo0/wDkX1f8cP8A0modl5EP/PNaT7PD/wA81rkNR0nSJNWuZpotYkl8zzGRLrCMd2cAbhx7Gsy6h0oyXSeX4sSLc2/yrqTYctk4wenJ79OPSt0mzzW0j0L7PD/zzWj7PD/zzWvNkt9HSWXa/jR4pYvLbdM5X7pUnJOcgGp7qLRpLzzy3ixXdSCIpZF+UZboPcn86fKxcyPQvs8P/PNaPs8P/PNa4KODR5dRtJFPikyx7MMZ3CsVJIDjOOvHvkCusOuIFZjZXJUDII2fN0/2vfn6UmrDTTNH7PD/AM81o+zw/wDPNaz11uMo7GyuhtAPIXnp33e9ImuRsrMLG72gcHC8nPQfNSGaP2eH/nmtH2eH/nmtZ51pQN32G6IxngKf61fjuoXjVzIiZAypYZB9DQA8QxDogFcl42OdW8Hf9h3/ANtp669WVlDKwYHoQa4/xp/yFfB3/Yd/9tp6yr/B935noZZ/vHyl/wCks7GiiitTzz5U/bj/AORj8N/9ek3/AKGK+dK+i/24/wDkY/Df/XpN/wChivnSuun8KEwoooqxH0/+w/8A8gzxX/12tv8A0GSvpK2/1X4mvm39h/8A5Bniv/rtbf8AoMlfSVr/AKr8TXJU+JlI5aOe8JCmKyZi/wB7+zJAuPQ+/Bp/2i4aNAIbQbgSd+lygDp/Q961F0OAMT9u1TnP/L2/eprHSobSV5Fur6QttyJZ2YcZ7fjz61o+W2k3/XzM1e/wmOt1I25PstuGx1/s2QDv6jnt+tMlurtQSba2yXK5/syUnPHXHbnrXV5+v5UZ+v5Vlzy7l8qOV+0zg/8AHragsMDGmS8HtUw1bVFHzGJB/CF0+c10mfr+VGfr+VJtvcErHOHVtSD7WdF2pufNhLjGM8HPPbI+tTWd9rE8r2/mWvmr3a1lRT64J69q3c/X8qM/X8qQwTdtG7G7HOOmaCqlgxUbh0OORRn6/lRn6/lQAyf/AFbfSuN+B3/JMdH/AOub/wDoxq7Kf/Vt9K434Hf8kx0f/rm//oxqxl/Fj6P80ejS/wCRfV/xw/8ASahuXWgme+kuftMKq5JK/ZEJ/M8/jUNv4dkgheOO/RQwAOLOMAgdiMc1meNdUgtfENpYSXOsQNNbs+60P7sBck7uRzxWVpnxJ8OafpUXm32qXTPGJFS4gbzV3Fdqk9CTvB68CuyOHqySajueQ8RTTactjrYNA8uXdJcQyJhhs+yRgc0yLw4qq2+eBnydrfY4xtGAAOnasyL4meD5G2pqMxOzf/x6yAbdpbOdvopNaEXjLQptZstJhnmkurxEkjURNgK6M6liemQp469KToVFvFlKtTe0kSR+Hyk3m/a42djmRjax7n5yOcVH/wAI03Ob6MHJORZx9+vbmuhorKxoYCeHSgXbdQhhwT9ij5HGPyIzVmy0K1iD/akt7rccgG2RAv5D6flV+7S7fZ9luIocZ3b4i+fpyMVmahpurXLQO2uC2WJ9zeTCUDjjg5Y+n600rsTbS0Lv9kaXsC/2fbbQAMeWO3SgaRpYBUafbAE5I8sdauKQwBUgjsRS0hjIYo4YlihjWONeiqMAVyPjT/kK+Dv+w7/7az12Ncd40/5Cvg7/ALDv/trPWVf4Pu/M9DLP94+Uv/SWdjRRRWp558qftx/8jH4b/wCvSb/0MV86V9F/tx/8jH4b/wCvSb/0MV86V10/hQmFFFFWI+n/ANh//kGeK/8Artbf+gyV9JW3+q/E182/sP8A/IM8V/8AXa2/9Bkr6Stv9V+JrkqfEykc29+wcKPELKAT8otCe3c460R3ztEpHiIvub5G+ynjkgjpzz6+lPit9SR/l0q8VV+6P7TyOOnFSafYXckzC6tb+3QBQrHUi2c5zwPTj65robqJX93/AMlMfdb6/iXIdZsbeBEub4yyYOX8lhnn0A4qX+3NLxn7SQNu7mNunr09qWTSYXcM11fZGOly4HT2NJ/Y9r5okE12H2hci4fsMetcrd2bIZFr+lS7vLuHbacH9y/P045p0mu6XGoZrhgCu4fun5H5VIdLgMBiM94QerG4fd9M5zTBpEIChbu/CrngXLe3v7fzpANGv6UWZRcksoBI8p84Jx6epp8etaZJIkaXBLO20Dy26/lSHR7cnm4vf/Alv8adHpcUbxv9pvWMeNoe4ZgceoPX8aAL9VZ7MyahDd/aZkEakGIN8rf5z/KrVFAEc/8Aq2+lcb8Dv+SY6P8A9c3/APRjV2U/+rb6VxvwO/5Jjo//AFzf/wBGNWMv4sfR/mj0aX/Ivq/44f8ApNQi8ba3ex64lvo2peGIzFAfNfUJU3RyBgNn3sjKknpxt9+MmHUdWuNFvIbzxH4KtLvfH9kNrKm0KPv7ix4yQMYHHrXzN8WLO3uPin4vkktPNZdVk+cwuwAGO6ke/Wuf/s+2SLy10aF5Awbm1mzgn/e6cH86+tpZZDki+bt0+fc+Mq5hLnkrd+v/AAD61TXNcW+S3fUfA7w7d5mEyBR84+X72d20t2xSvrXiCC/iaLXvBk4cKC5mjVYcIeBhs43cDrx6V8gef4dhUhtOspHEg3IyTqcc5Gd/GKZHL4dXZm3tPvktmKY8c4H3vce/Fb/2Wv6j/wAE5/r77v8A8C/4B99WPibRPsUH2zxBowufLXzvLvE278fNjnpnNTf8JP4b/wChg0n/AMDI/wDGvz+E3h0SA/ZbPBzkGOYj/wBDrL1aPTw6NYyxuvKlVjZcY7/MT1rBZBGT+Nr5f8E6Hncor4U/mfYXiX4sahr+uy+Hfh/PpsCxnFxrF/MqRJ2/dhvvexwc9h3rk9dtfBFrM3/CcfFXWtcv/wDlpFp0hKKfTgEfyr5mtLhI3Lyx+dJgCMscgVcnUABtQvGDHkRx9q9ellVOmkqcrLytd+rd/uVjw6+Y1Kj/AHq5n53t8oq33s/QT4eHS28EaQdEkuZNN+zL9ma5OZCnbd71vVxfwL2f8Kh8MeXuKfYExu6967Svh8QrVprzf5n3GGd6MH5L8grjvGn/ACFfB3/Yd/8AbWeuxrjvGn/IV8Hf9h3/ANtZ65K/wfd+Z62Wf7x8pf8ApLOxooorU88+VP24/wDkY/Df/XpN/wChivnSvtz47/Ceb4jalpl3FdrALOF4yC+3O5gf7p9K422/ZY0ZreNrjxLfpMV+dUjRlB9j3rohUiopMR8q1qeF9EufEOsR6XaTW0Msilg9xJsTj39favpr/hlfQP8AoaNS/wC/KUf8Mr6B/wBDRqX/AH5Sq9rELFP9iRDHY+LoyclJ7dScegkr6Ptv9V+Jrz/4Q/C21+G1vqUOm6pNfC/aNnNwgG3YGxjH+9XexpdIu0NCfwNc83eVxlA65CpO6zvuBziIn/8AXQddgwG+x3+Dnjyjkdf8P1o/s3UBu26tcAE5AJB2+3I5/HNImmakuf8Aic3DDGMNt/P7uc1pz0/5fxItLuaNlcJd24mSOWMHtIMGp8fX86xLjTdW+yyrFq00kmMoGYLz2GQM4/OsX7D458uNPMtcoSS329st16/u/f8AQVk7N6Fep2uPr+dGPr+dcX9j8c+c0iyWgznC/bmIGfT932qw9r4zkIYzWqHOcLcnH0/1fSiwXOsx9fzox9fzrjTaeOFGxZLR1B4LXjA9O+I6jFn4+DZ+02nbj7X/APaqLBc7bH1/Oqk9zNHqMNqtnJJFIpLTBvlX2P6fnxmudtY/HEM/mtHp0w242SXjbc8c8R+361b+0eNP+gZon/gXJ/8AEUWC5vT/AOqb6VxvwO/5Jjo//XN//RjVptN4zYEHTNF5/wCnuT/4iuU+EMniqP4c6QLOw0mSDy32tJcurH943UBaxkv3sfR/mj0aT/4T6v8Ajh/6TUPmX4weHNWvPiv4pnSz1JIn1GQoyWUrq49QVGK5X/hE9Y6m31XP/YOm/wAK+8PtHjT/AKBmi/8AgXJ/8RR9o8af9A3Rf/AuT/4ivpaeezhBR5NvP/gHyc8mhKTlzb+X/BPge88Ka3EFMGmanck9cWEq4/MVX/4RrxH/ANC/qv8A4CSf4V+gH2jxp/0DNF/8C5P/AIij7R40/wCgZov/AIFyf/EVquIZ/wAn4/8AAM3kUP5/wPz/AP8AhGvEf/Qv6r/4CSf4Uf8ACNeI/wDoX9V/8BJP8K/QD7R40/6Bmi/+Bcn/AMRR9o8af9AzRf8AwLk/+Io/1in/AM+194f2DD+d/cfn/wD8I14j/wChf1X/AMBJP8KltvD3iGO5SSTw9qzqDyDaSf4V99/aPGn/AEDNF/8AAuT/AOIo+0eNP+gZov8A4Fyf/EUf6xT/AOfa+8TyCDVud/cU/gykkfws8OpLDJC4skDRyIVZTzwQelddXO/aPGn/AEDNE/8AAuT/AOIo8/xp/wBAzRP/AALk/wDiK+eqz9pNz7u57tKCpwjBdFY6KuO8af8AIV8Hf9h3/wBtp6v+f40/6Bmif+Bcn/xFY/iQ6kb/AMIf2pBawzf2/wALbyF12/ZZ+5A5rmrr3Pu/M9PK3/tHyl/6SzuqKKK1OAKKKKACiiigAooooAKKKKACiiigAooooAKKKKACiiigArhPDvhfxpoGjW+kad4m0j7LbBli83S3Z8FieSJQD19K7uis504yabOvD42rQhKEbNOzaaT1V7bp92cn/Z/xA/6GbQv/AAUP/wDHqP7P+IH/AEM2hf8Agof/AOPV1lFL2Me7+9mv9pVf5Yf+AQ/yOT/s/wCIH/QzaF/4KH/+PUf2f8QP+hm0L/wUP/8AHq6yij2Me7+9h/aVX+WH/gEP8jk/7P8AiB/0M2hf+Ch//j1H9n/ED/oZtC/8FD//AB6usoo9jHu/vYf2lV/lh/4BD/I5P+z/AIgf9DNoX/gof/49R/Z/xA/6GbQv/BQ//wAerrKKPYx7v72H9pVf5Yf+AQ/yOT/s/wCIH/QzaF/4KH/+PUf2f8QP+hm0L/wUP/8AHq6yij2Me7+9h/aVX+WH/gEP8jk/7P8AiB/0M2hf+Ch//j1Rf8I74ovtY0m71vXtNuLfTrv7UsVtp7RMz+W6AFjI3GHPauxopewj1v8AexrM6yvyqK0a0hFPVWfQKKKK2POP/9k="/>
          <p:cNvSpPr>
            <a:spLocks noChangeAspect="1" noChangeArrowheads="1"/>
          </p:cNvSpPr>
          <p:nvPr/>
        </p:nvSpPr>
        <p:spPr bwMode="auto">
          <a:xfrm>
            <a:off x="66992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" name="Picture 16" descr="C:\Users\onyettm\AppData\Local\Microsoft\Windows\INetCache\Content.MSO\7D476870.t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4006214"/>
            <a:ext cx="2745937" cy="24681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" name="Straight Arrow Connector 20"/>
          <p:cNvCxnSpPr/>
          <p:nvPr/>
        </p:nvCxnSpPr>
        <p:spPr>
          <a:xfrm>
            <a:off x="5740860" y="3753938"/>
            <a:ext cx="1114097" cy="5301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2432" y="5118183"/>
            <a:ext cx="1118755" cy="11187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0662" y="5318379"/>
            <a:ext cx="1128304" cy="11559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0872" y="3887742"/>
            <a:ext cx="353377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928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219497"/>
            <a:ext cx="10533611" cy="3957465"/>
          </a:xfrm>
        </p:spPr>
        <p:txBody>
          <a:bodyPr/>
          <a:lstStyle/>
          <a:p>
            <a:pPr fontAlgn="base"/>
            <a:r>
              <a:rPr lang="en-GB" dirty="0"/>
              <a:t> </a:t>
            </a: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Searching the </a:t>
            </a:r>
            <a:r>
              <a:rPr lang="en-GB" sz="2500" b="1" dirty="0">
                <a:latin typeface="Arial" panose="020B0604020202020204" pitchFamily="34" charset="0"/>
                <a:cs typeface="Arial" panose="020B0604020202020204" pitchFamily="34" charset="0"/>
              </a:rPr>
              <a:t>NHS Knowledge and Library Hub</a:t>
            </a: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​ </a:t>
            </a:r>
          </a:p>
          <a:p>
            <a:pPr marL="0" indent="0" fontAlgn="base">
              <a:buNone/>
            </a:pP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/>
              <a:t> </a:t>
            </a: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38200" y="370702"/>
            <a:ext cx="9912178" cy="12109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4700" b="1" dirty="0">
                <a:latin typeface="Arial" panose="020B0604020202020204" pitchFamily="34" charset="0"/>
                <a:cs typeface="Arial" panose="020B0604020202020204" pitchFamily="34" charset="0"/>
              </a:rPr>
              <a:t>Knowledge and Library Hub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9794789" y="304800"/>
            <a:ext cx="1845276" cy="127686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utoShape 2" descr="data:image/jpg;base64,%20/9j/4AAQSkZJRgABAQEAYABgAAD/2wBDAAUDBAQEAwUEBAQFBQUGBwwIBwcHBw8LCwkMEQ8SEhEPERETFhwXExQaFRERGCEYGh0dHx8fExciJCIeJBweHx7/2wBDAQUFBQcGBw4ICA4eFBEUHh4eHh4eHh4eHh4eHh4eHh4eHh4eHh4eHh4eHh4eHh4eHh4eHh4eHh4eHh4eHh4eHh7/wAARCAC6APU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GnuI4ceYSOM9Kq2er2F5D51tN5ieoU/1rkfil8RfCngm7s7XxFdXEL3cbPEI7dpAVBwc4+teb2Pxf+FFvFLDJrOrzxO4dEe0kHlYGBtI56cfhVKLa2A99+2QerflR9sg9W/KvC4PjR8I4JFeG91FCpyP9Fmx/Or3/C//AIZ/9BO//wDAB6OSXYD2b7ZB6t+VH2yD1b8q4n4eeNvD3j6K8k8NXE062TIs/mwmLBbOMZ69DXVG1m/uj86TVgLn2yD1b8qPtkHq35VS+yzeg/Oj7LN6D86QF37ZB6t+VH2yD1b8qpfZZvQfnR9lm9B+dAF37ZB6t+VH2yD1b8qpfZZvQfnR9lm9B+dAF37ZB6t+VH2yD1b8qpfZZvQfnR9lm9B+dAF37ZB6t+VH2yD1b8qpfZZvQfnR9lm9B+dAF37ZB6t+VH2yD1b8qp/ZZv7o/Oj7LN6L+dAFz7ZB6t+VH2yD1b8qpfZZv7o/Oj7LN6D86ALv2yD1b8qPtkHq35VS+yzeg/Oj7LN6D86ALv2yD1b8qPtkHq35VS+yzeg/Oj7LN6D86ALv2yD1b8qPtkHq35VS+yzeg/Oj7LN6D86ALv2yD1b8qPtkHq35VS+yzeg/Oj7LN6D86ALv2yD1b8qlhlWVdyZxn0rO+yzf3R+dXbGNo4ir4zmgCeiiigD5U/bj/wCRj8N/9ek3/oYrz/4JfCLVfiRPNdG6Gm6NbPslu2Tczv12Ivc46k8D36V6B+3H/wAjH4b/AOvSb/0MVP8AAS10mf4eadaXVpcS/aLyW7luYbaR/JMLx7YSVGMOA+RXfh6ftI2vb8TlxNd0YppX/A2tb/Za8PtprDRfE2ow3wX5WuwkkTH0IVQR9QT9DXzP4r0DVPC/iC70LWLfyL21fa6g5BHZlPcEcg19Y+TbG/uZ7Tw1dXF1GLSERXSSRW045kmZf3fyHPy7iTngdK+fP2gxt+I9xGJpZQsMYVpbYQNjHTaFUHHI3YGcZreWFdOLk5f1oc9DH+1mo8vf9fJdv60PX/2HDjTfFX/Xa2/9BkrsfiX8a4/Bvi648Pt4ee9MMaP5wuwmdwzjG0/zrjP2H/8AkGeK/wDrtbf+gyVyH7Sn/JXdR/64Qf8AoFaZVhaWJxUoVVdW/wAjum2lod7/AMNJR/8AQpSf+B4/+IpP+Gko/wDoUpP/AAPH/wARXjnk+C8q39o6xjIyn2dPx+bP9KAngtbVWafWpJwGyoVFUnt2OP1r3/7JwP8Az7f4/wCZl7SXc9j/AOGko/8AoUpP/A8f/EUf8NJR/wDQpSf+B4/+IrxuOHwYyxs+oazGdq70FujfNj5sHI4znt6dakktvA4hidNW1hn8wCRDaKCUzyQc4HH15o/snA/8+3/5N/mHtJdz2D/hpKP/AKFKT/wPH/xFH/DSUf8A0KUn/geP/iK8agh8Htbr9o1HVUm3Hdst1ZccY6kc9fzFIIfCP2eXdf6t5yh/LxAm1zj5e/HOc0f2Tgf+fb/8m/zD2ku57N/w0lH/ANClJ/4Hj/4ij/hpKP8A6FKT/wADx/8AEV47LD4KMbeVf60knJXdbow6cDqO/f8ASk+z+DGwf7T1mLIGVNqjY9edwo/snA/8+3/5N/mHPLuex/8ADSUf/QpSf+B4/wDiKP8AhpKP/oUpP/A8f/EV4fqsOgJaq2l31/NPv5Se3VFC885BPPSsurjk2Bkr8n4v/MPaS7n0noH7Qkeqa5Y6Z/wi0kX2u4SHzPtoO3cwGcbOete5x7pM4bGDjpXwn4D/AOR40L/sIQ/+hivuuwOVk/3q+ezvB0cLOCpK10a05N7jzC//AD0/Sk8l/wDnp+lYV7feKlvLhLK00WaBZSIy90wcLjowx978aDc+MHhkxb6HBKCChaZ3Vhhsg4wRg7eeep4rxDQ3fJf/AJ6fpR5L/wDPT9KxdSuvFC6hjT49Gez8k8zSMHMvYZB+7+FVYr7xxjEum6CDk8reOcDscFR9Ov8AhQB0nkv/AM9P0o8l/wDnp+lc8194z8tCthoJcOd4+2PyoAwR8vBznj9aLHUfFrXEa3ljoaxeaqTGK9Ysik9cEcnHbvQB0Pkv/wA9P0o8l/8Anp+lPM8K5zNGMDJyw4FKs0LfdljbgHhh09aAI/Jf/np+lHkv/wA9P0qQSxsMrIhHswpwZScBgT6A0ARiJh/H+lOiOVp9RW3+r/GgCWiiigD5a/bZtbq68R+HfsttNOUs5S3lxlto8xRk46c1598HPiJ4w+Gt3JHDo91f6VdNvmspYnX5hxvRsHa3GDwQce1eh/tqX19YeJ/DktjeXFrIbKYFoZShI3rxkV4bpVx4luLN5rXxBNBFGWBR9SMZzjccKWyc5P1Oa6oK8NRH0drH7SV3Jpkn9g/D/WDe+XvDXQJijB/iOwEkfl9a+b9ebxX4q1671nUrPUb6/unDyuLZz1+6AAOBxgD2reu7nXLvTvs+nMlk8blnkh1xtoA42hS+0DnqK5m91TxBaXTQy63etIFAJjvWcY6gZBx3pxilsB9E/sQqy6d4sVlKsJrYEEYIOJK479pX/krmo/8AXCD/ANArsv2IGZ9P8WMzFmM9sSScknElcb+0tgfF3UQSP9RB/wCgV62Q/wC+y9P8jOr8J65Z/AzTL3T7a5bV0RpYUdgunR85UH1qc/AXSmGH1dGGR006MdDnqDXj9v8AHT4hW9vHBFqViEjQIoNmnQDAqT/hfXxF/wCgnY/+AaV1vA5r/Ov6+RPNDsett8A9JZXX+11AcEcafGCM+hzxTz8CNLZdp1aIj/sGxf415D/wvr4i/wDQTsf/AADSj/hfXxF/6Cdj/wCAaUvqOa/zr+vkHNDseuL8BNKWRnXV1+Y5wdOjIHGOOeKzZv2bdHkleT/hJr5dzFtq2yADPYDPSvNf+F9fEX/oJ2P/AIBpR/wvr4i/9BOx/wDANKpYPNltUX9fIOaHY9H/AOGatH/6GjUP/AdP8aP+GatH/wCho1D/AMB0/wAa84/4X18Rf+gnY/8AgGlH/C+viL/0E7H/AMA0qvqub/8APxf18g5qfY9H/wCGatH/AOho1D/wHT/Gs28+Avhmyv7OyuvFWpJLeStFCRbJgkY4Jz15FcV/wvr4i/8AQTsf/ANKavx3+IYz/wATGw5O45s060fVc3/5+L+vkLmp9jn9L01NH+LttpMcrSpZa2tursMFgku3J/KvtjT/ALsn+9Xw94Y1CfVPiZpmpXbo1zd6tHNKVAALtICcDtya+4rDpJ/vVxcQqSlS5t7FUupz+pWU0mry3S2jPsPB+wRsW6dGLZPX9KSz0WS8jfeqW5wv+u05AemOMN+FXrvUb+O7nij5VMlP9DlbOB0JHB/CobfUtWlLDMYKIWbNjKAwHXGe+O1fOmxJP4faRHVZbIZPyg2SkYHQHnnqefemr4dkAT99Y5/5aH7CvzDOR3qNNU1hifkQAfNzYTA4yBxzSR6xqUm5o2jKKdpzp8+c+3NAEUng22eZZD9izk7ybXJYZyP4qtjw60aukFxbIj8MrWgYED7vU9qiGrawZY42SJSVBJ+wzEcn17cEfrT5dXvwsbKFA2kSZsJuWHcegx60AKvhzahAmsw2CFIsVG3PXv3GR+NMbwyzbG+1WolU/NILFMuMAYOT6D9ac2qaou0FY92WHFjMRwcev1pkOqaw0wDeTs/izYTAgnp3oAkXw2quxBsNjZ+UWKj6EnPbipLbRLy2m8621C2icjDstkoLDsM56VAup6sUTa0Dl3xk2UwHbH4Y70o1bU1Me9VZd5VylhN0yOmfbv0oA3rVZo4FWeYTSDOXCbc8+lJa/wCrP1p8bCSNXAYBgDhhgj6imWv+rP1oAlooooA+Tf255JD4x8JWqPBH51tKu+ZtqrmRRknsK+f4dPu5t+zVNBBSVoyJLwJnBxuGeoPY19D/ALcEVtJ4q8L/AGpN0YtZd2Bk43rnFfPX2XRdzfurjG87cKv3c8fjXVTvyozad9xgsLxpCg1LQcgAkm9AHJIxn8P1FY8uozxyNGVhYqxXKkkHHofStS4trDzf9HhPl448wDOfwqP7Nb/88U/Kr1FaXc+mv2DLp7nS/FxdVG2a1xj/AHZK9+1Xwj4f1e7a+vtC067uGADSzQqzEDpya8J/Yajjj0zxX5aBczW2cD/Zkr6Vt/8AVfia55TlGbcXY0S01OTPw98K/wDQsaP/AOAy/wCFJ/wr3wr/ANCvo/8A4DL/AIVc/wCEj1dUy/g7Vi2MkJJCe/uw5qwmtas0MEv/AAi98u8vvRpog0e3pxuwd3bn60fWKv8AM/vYWRl/8K98K/8AQr6P/wCAy/4Uf8K98K/9Cvo//gMv+FXE8Sasw/5E3WVOOMvDj899a2i31xfwPJc6XdacyttCTlSWHqNpNHt6v8z+8LI53/hXvhX/AKFfR/8AwGX/AAo/4V74V/6FfR//AAGX/Cuxoo9vV/mf3hZHHf8ACvfCv/Qr6P8A+Ay/4Uf8K98K/wDQr6P/AOAy/wCFdjRR7er/ADP7wsjjv+Fe+Ff+hX0f/wABl/wpf+Fe+Ff+hY0f/wABl/wrsKKPb1f5n94WRycHgbwxazJcw+G9KjliYOjrbqCpHQjjrXR2H3X/AN6pLn/VN9Ki03/Vv/vVEpyn8TuMiuNHsZ5Wkkjk3McnEzgZ/A1GNB0wMGEMmQMf69/8ao+K9Q1i1ubeHSbdZd0cjSAldxOMIFBPODknHpWW1942ZWjax8ooJFaSNUO5tvyFQe24c+ze1ck8VGMnHlb+R208DKpBS5oq/dnSSaLp8gUNHL8pyP3zj+vtU9lp9rZyPJbq67wAQZGI4z2J461zFzfeL4HIgtWuijfOrxooZQwxtYdSy7s+hxUkVx4r+xzLcNtn8hjE0cK8y7m4OeMYQf8AfY9KSxSvblf3DeBla/PH7zraKyNFk1htRuob7DW0IAil2gGYnnPHTHSteuiEuZXsclSHJK17+gUUUVRAUUUUAFRWv+rP1qWorX/Vn60AS0UUUAfKn7cf/Ix+G/8Ar0m/9DFfOlfRf7cf/Ix+G/8Ar0m/9DFfOlddP4UJhRRRViPp/wDYf/5Bniv/AK7W3/oMlfSVt/qvxNfNv7D/APyDPFf/AF2tv/QZK+krb/Vfia5KnxMpGTDBrkkQkGqJtcBl/cLkA+v6VILXXAgB1NCdpBPkLyex/CmwaxpazJYR65YtMp8oR7lLbhxjGetaey4/57r/AN+//r1LTW5nTrU6l+SSduxnm31zeSuoxhCeAYQSB6Zq3Zi+jgC3LJPJ3cfJn8Kl2XH/AD3X/v3/APXo2XH/AD3X/v3/APXpGgu6f/nkv/ff/wBajdP/AM8l/wC+/wD61JsuP+e6/wDfv/69Gy4/57r/AN+//r0ALun/AOeS/wDff/1qN0//ADyX/vv/AOtSbLj/AJ7r/wB+/wD69Gy4/wCe6/8Afv8A+vQAu6f/AJ5L/wB9/wD1qN0//PJf++//AK1JsuP+e6/9+/8A69Gy4/57r/37/wDr0ANZ/MtS+3GQeKZpn+qf609o/LtSmc4B5pmmf6p/rQBWv9J0y81a21K5Utc23EZ8wgDr1HQ9TVRNb8KSXstrHqlg9xExWRFmBKkdQeayvitqU+j+Btc1G2kaOWGA7XUZK5IGf1rx34feKdL/ALFGlWOlPNqSczRyR8Pnq+8kZ5IP0rkr1fYJuMd9zphGVVJSe2iPeL5fC90VkuntZCBgEyHp17Gk0uDwvqERm082lysRMRZJN2wjqp54NcFb6qIbHztYvtGs7p1CmIOAYzk/KTuOTtx6Cqvww1GNviPrllaBTbXFqlw/luGUSKQCeO5DfpWdDFynU5ZIdShyq52ut+LPh54Du0ttZ8QaRoc92nmIlzchDIoJGQGPTOapf8Lp+E3/AEUTw3/4HJ/jXyf/AMFFlZ/iD4URRktpbgD38418822gXUcayXEDoGJCkrgHBxxmu85T9Nv+F0fCf/oofhz/AMDk/wAaF+NHwnZgo+IfhvJOB/p6f41+aD6ORwU5rO1TSXtbaS4ONisgH/As8f8Ajp/KgD9W/C3jvwZ4pvZbLw34o0nVrmJDJJFaXSyMqggFiAemSBn3ro6+C/8AgnD/AMlb8Qf9gJv/AEfFX3pQAVFa/wCrP1qWorX/AFZ+tAEtFFFAHyp+3H/yMfhv/r0m/wDQxXzpX0X+3H/yMfhv/r0m/wDQxXzpXXT+FCYUUUVYj6f/AGH/APkGeK/+u1t/6DJX0la/6r8TXzb+w/8A8gzxX/12tv8A0GSvpK1/1X4muSp8TKR5HZ/DzxJH48j1h5E+xreGXy/NG3buznGM5xXrUUEiXk87XMrpIFCxHG2PGckd+e+fSgW+L9rvzpjujEfllvkGDnIHrz/KplXDM24nOOD0FOdRztc8zLMpoZcpqi37zu7/APDIgtbeSGe5ke6lmWaQMqN0iGANo9uM/jTrWFoRJumaXfIXBb+EHt+FPjj2O7b3bec4JyB9KI49m75mbJz8xzj6VmemEKNGm1pGc5JyajsreS3sY7eS4kndE2mZvvMfU+9N0+0FnAYVmmmBdm3StkjJ6Utnara2CWaSzOqJt3yPuc+5J70ASshMJjDsDjG7v9aHRmh2eYynGNw60gi/0cQl2Py7d2eaZe2wurN7ZpZYwwA3o2GGDnr+FAEkiF0Ch2Q5ByKc6lsYYrg5Pv7UyeFZkCMWADBvlOOQc026g89oT50sXlyb8I2N/BGD7c0ALcf6p/oah0z/AFT/AFqa4/1T/Q1Dpn+qf60AebftJ3OqW/ws1n+zVhAkAS5kkP3IiwztHdj0FfNV5LJb2ENxb3FxDqSOFZQ5GxeCNxHsD3r7A8faFD4l8Nanok7MguYiEdQCUccqwB64IFfGl9quoeHjqPhnxLYywX0kjpKTCuZJB9xg3YZ9OoJ9a5MSpdD1sA6Th7yu0/v2/Ilt/ENxp1p/aMdrFI13GS7zQecXYHkjJ5b9K9t/ZYliu7TVbjyYo5YgkZ2qASCS3P6V84PE621oJnSR42cFlHQjpj6/1r179l3xNa6V4nu9JvZBF/aBAiJ6FsDb/Ij8awpzcayTOzE4KKwkqkNbP8LnCf8ABRbjx/4WbJBGkyEEdf8AXGsjUvDP9n6ENPmvNOe3+xQapYXzXW+S8aZELgJgiMAc4Pp1542v+CiibvHnhhj0GlOD/wB/mrmfg98Q/DdxoeleE/EELJqaQvplnczQebCySt8nO4GNhnbuw3FekfOnMxaOqasFGpLemWFGOFwiMRkrntgdTXPfFKOCxg0ywjUC4uohfXBH905WJfwUM3/A66PXmFneXYijCxxz+T8hyshQbS30yK4z4kefc+Iobybf5c9jb+RxxsWNUwPoVNAHu3/BOQAfFzxBg5/4kTf+j4q+8q+Dv+Ccq7fi1r59dCb/ANHxV940AFRWv+rP1qWorX/Vn60AS0UUUAfKn7cf/Ix+G/8Ar0m/9DFfOlfRf7cf/Ix+G/8Ar0m/9DFfOlddP4UJhRRRViPp/wDYf/5Bniv/AK7W3/oMlfSVr/qvxNfNv7D/APyDPFf/AF2tv/QZK+krX/Vfia5KnxMpD9q+YZNxzjGM8VVt7CGGa6lWadjcnLB5SQnso/h61QF5rZb5bfTmTnkTnrmnm71nacW1gTxj9/x7/wBKv2L7r70RzrsaUVvHGrqruQ4wct0+lSRqqRqgJIUAAk5NYwvNcbH+jacBntcE8U+S51xdxW3sD6AykY/Gj2L7r70HtF2f3GxmjNYn2vXBz5OnMDgj99jAxz+tX7C5ke3DXptopc8rHJuGPrUzpuKvdfeNSuXM1HPGs0ewsy85yrYNHnQ43ebHj13Cl82Hdt8xN3puGazKIDZqV2mefH/XTpThbR5iYvIxj6Et1+tWKqzJfHUIWikjW1CnzFK/MT/nH5UAS3H+pf6GodM/1TfWp5/9U30rjNN+IfhyS2863XV7iJydskWk3Lo2OOCEweRUSqRj8TsdFDCV8Qm6UHK29lff/hjqJ/8AXP8AWvJ/2kfB9r4g8Hx6jBpvn6vZXMZgeNf3jKWwVJ7jv+Fdx/wsHQv+fbXf/BNc/wDxFH/CwdB/59td/wDBNc//ABFRKrSkrcyOmnl+OhJSVKX3M+Lrmx1K1sbaWTT5isbkzRNCTjkY+vHUe1aMWlX19dpJp1lIL0qrW0kcbqyso428DcG9OvpX1/8A8LB0H/n11z/wTXP/AMRS/wDCwdB/59dc/wDBNc//ABFc7hRf2j0r5ho/Yy630dnfXax8R/tdr4v1CbwS/iLRriHUE0hlkCgyFgJTtLYHytg8g1434Z0nVpvEVgsem3gInV8tCwC4Ock46DFfp+fiBoJ62uuH/uDXP/xFH/CwNB/59dc/8E1z/wDEV0RrU0rcyPNnluMlJv2Ml8mfnde3VtDEtg1nqVxMJZ9862zbMsxCnpkcc/jWhoiw634duvButafcKYYpLjTtQMDBoJVXJXOOUbH61+gP/CwNA/59db/8E1z/APEUf8LA0H/n11v/AME1z/8AEU/b0/5kR/ZeN/59S+5nyN/wTutLy3+K+vNcWlxCp0NgGkjKgnz4vWvumuPHxA0EdLXXB/3Brn/4il/4WFoX/Ptrv/gmuf8A4ij29P8AmQf2Xjf+fUvuZ19RWv8Aq/xrlh8QNCP/AC7a7/4Jrr/4ip9M8aaFcX1rp4/tKGe7kMcH2jTZ4Vd9pbaGdAM4Unr2o9tT/mQPLMYk26UrLyZ09FFFanCfKn7cf/Ix+G/+vSb/ANDFfOlfRf7cf/Ix+G/+vSb/ANDFfOlddP4UJhRRRViPp/8AYf8A+QZ4r/67W3/oMlfSVt/qvxNfNv7D/wDyDPFf/Xa2/wDQZK+krX/Vfia5KnxMpHHkWkjMCCc5Lk6M+SR3+v8AOpLGztb15IUWMOhjKs+lsgGdwxz1HGfbv1rdGv6QVLfb48AgHIPH+cU/+2tKyB9vh56HPB5x16da3lS0/hv+vkZKX95f18zPPhtROCi6cIcn5fsYzjGAM5pZPDhZgfNs24G7dZgljjHPNaI1jSym8ahBtyBy3r0/kaU6tpo3f6fB8pwfm6dqx9lU/lf3F88e5lt4aOU2SWKqsfl7fsQIIx/vf5zSp4ajTGwaep53EWQ5B6/xVfTXNJb7uoQHkjrWijBlDKwKkZBHcUpQlH4lYaknszn5fDfmOpLafsAA2myB6DHXdUkegsrCTzLLepBQ/Yx8pGORz6AflW7z60c+tQMgskuo4it1Okz54ZY9nH0yano59aqzX0EV9FZOzebKMqAhIxz3/A0ATz/6tvpXF/BJEf4Y6NuUHET/APoxq7Of/Vt9K434Hf8AJMdH/wCub/8Aoxqxl/Fj6P8ANHo0/wDkX1f8cP8A0modl5EP/PNaT7PD/wA81rkNR0nSJNWuZpotYkl8zzGRLrCMd2cAbhx7Gsy6h0oyXSeX4sSLc2/yrqTYctk4wenJ79OPSt0mzzW0j0L7PD/zzWj7PD/zzWvNkt9HSWXa/jR4pYvLbdM5X7pUnJOcgGp7qLRpLzzy3ixXdSCIpZF+UZboPcn86fKxcyPQvs8P/PNaPs8P/PNa4KODR5dRtJFPikyx7MMZ3CsVJIDjOOvHvkCusOuIFZjZXJUDII2fN0/2vfn6UmrDTTNH7PD/AM81o+zw/wDPNaz11uMo7GyuhtAPIXnp33e9ImuRsrMLG72gcHC8nPQfNSGaP2eH/nmtH2eH/nmtZ51pQN32G6IxngKf61fjuoXjVzIiZAypYZB9DQA8QxDogFcl42OdW8Hf9h3/ANtp669WVlDKwYHoQa4/xp/yFfB3/Yd/9tp6yr/B935noZZ/vHyl/wCks7GiiitTzz5U/bj/AORj8N/9ek3/AKGK+dK+i/24/wDkY/Df/XpN/wChivnSuun8KEwoooqxH0/+w/8A8gzxX/12tv8A0GSvpK2/1X4mvm39h/8A5Bniv/rtbf8AoMlfSVr/AKr8TXJU+JlI5aOe8JCmKyZi/wB7+zJAuPQ+/Bp/2i4aNAIbQbgSd+lygDp/Q961F0OAMT9u1TnP/L2/eprHSobSV5Fur6QttyJZ2YcZ7fjz61o+W2k3/XzM1e/wmOt1I25PstuGx1/s2QDv6jnt+tMlurtQSba2yXK5/syUnPHXHbnrXV5+v5UZ+v5Vlzy7l8qOV+0zg/8AHragsMDGmS8HtUw1bVFHzGJB/CF0+c10mfr+VGfr+VJtvcErHOHVtSD7WdF2pufNhLjGM8HPPbI+tTWd9rE8r2/mWvmr3a1lRT64J69q3c/X8qM/X8qQwTdtG7G7HOOmaCqlgxUbh0OORRn6/lRn6/lQAyf/AFbfSuN+B3/JMdH/AOub/wDoxq7Kf/Vt9K434Hf8kx0f/rm//oxqxl/Fj6P80ejS/wCRfV/xw/8ASahuXWgme+kuftMKq5JK/ZEJ/M8/jUNv4dkgheOO/RQwAOLOMAgdiMc1meNdUgtfENpYSXOsQNNbs+60P7sBck7uRzxWVpnxJ8OafpUXm32qXTPGJFS4gbzV3Fdqk9CTvB68CuyOHqySajueQ8RTTactjrYNA8uXdJcQyJhhs+yRgc0yLw4qq2+eBnydrfY4xtGAAOnasyL4meD5G2pqMxOzf/x6yAbdpbOdvopNaEXjLQptZstJhnmkurxEkjURNgK6M6liemQp469KToVFvFlKtTe0kSR+Hyk3m/a42djmRjax7n5yOcVH/wAI03Ob6MHJORZx9+vbmuhorKxoYCeHSgXbdQhhwT9ij5HGPyIzVmy0K1iD/akt7rccgG2RAv5D6flV+7S7fZ9luIocZ3b4i+fpyMVmahpurXLQO2uC2WJ9zeTCUDjjg5Y+n600rsTbS0Lv9kaXsC/2fbbQAMeWO3SgaRpYBUafbAE5I8sdauKQwBUgjsRS0hjIYo4YlihjWONeiqMAVyPjT/kK+Dv+w7/7az12Ncd40/5Cvg7/ALDv/trPWVf4Pu/M9DLP94+Uv/SWdjRRRWp558qftx/8jH4b/wCvSb/0MV86V9F/tx/8jH4b/wCvSb/0MV86V10/hQmFFFFWI+n/ANh//kGeK/8Artbf+gyV9JW3+q/E182/sP8A/IM8V/8AXa2/9Bkr6Stv9V+JrkqfEykc29+wcKPELKAT8otCe3c460R3ztEpHiIvub5G+ynjkgjpzz6+lPit9SR/l0q8VV+6P7TyOOnFSafYXckzC6tb+3QBQrHUi2c5zwPTj65robqJX93/AMlMfdb6/iXIdZsbeBEub4yyYOX8lhnn0A4qX+3NLxn7SQNu7mNunr09qWTSYXcM11fZGOly4HT2NJ/Y9r5okE12H2hci4fsMetcrd2bIZFr+lS7vLuHbacH9y/P045p0mu6XGoZrhgCu4fun5H5VIdLgMBiM94QerG4fd9M5zTBpEIChbu/CrngXLe3v7fzpANGv6UWZRcksoBI8p84Jx6epp8etaZJIkaXBLO20Dy26/lSHR7cnm4vf/Alv8adHpcUbxv9pvWMeNoe4ZgceoPX8aAL9VZ7MyahDd/aZkEakGIN8rf5z/KrVFAEc/8Aq2+lcb8Dv+SY6P8A9c3/APRjV2U/+rb6VxvwO/5Jjo//AFzf/wBGNWMv4sfR/mj0aX/Ivq/44f8ApNQi8ba3ex64lvo2peGIzFAfNfUJU3RyBgNn3sjKknpxt9+MmHUdWuNFvIbzxH4KtLvfH9kNrKm0KPv7ix4yQMYHHrXzN8WLO3uPin4vkktPNZdVk+cwuwAGO6ke/Wuf/s+2SLy10aF5Awbm1mzgn/e6cH86+tpZZDki+bt0+fc+Mq5hLnkrd+v/AAD61TXNcW+S3fUfA7w7d5mEyBR84+X72d20t2xSvrXiCC/iaLXvBk4cKC5mjVYcIeBhs43cDrx6V8gef4dhUhtOspHEg3IyTqcc5Gd/GKZHL4dXZm3tPvktmKY8c4H3vce/Fb/2Wv6j/wAE5/r77v8A8C/4B99WPibRPsUH2zxBowufLXzvLvE278fNjnpnNTf8JP4b/wChg0n/AMDI/wDGvz+E3h0SA/ZbPBzkGOYj/wBDrL1aPTw6NYyxuvKlVjZcY7/MT1rBZBGT+Nr5f8E6Hncor4U/mfYXiX4sahr+uy+Hfh/PpsCxnFxrF/MqRJ2/dhvvexwc9h3rk9dtfBFrM3/CcfFXWtcv/wDlpFp0hKKfTgEfyr5mtLhI3Lyx+dJgCMscgVcnUABtQvGDHkRx9q9ellVOmkqcrLytd+rd/uVjw6+Y1Kj/AHq5n53t8oq33s/QT4eHS28EaQdEkuZNN+zL9ma5OZCnbd71vVxfwL2f8Kh8MeXuKfYExu6967Svh8QrVprzf5n3GGd6MH5L8grjvGn/ACFfB3/Yd/8AbWeuxrjvGn/IV8Hf9h3/ANtZ65K/wfd+Z62Wf7x8pf8ApLOxooorU88+VP24/wDkY/Df/XpN/wChivnSvtz47/Ceb4jalpl3FdrALOF4yC+3O5gf7p9K422/ZY0ZreNrjxLfpMV+dUjRlB9j3rohUiopMR8q1qeF9EufEOsR6XaTW0Msilg9xJsTj39favpr/hlfQP8AoaNS/wC/KUf8Mr6B/wBDRqX/AH5Sq9rELFP9iRDHY+LoyclJ7dScegkr6Ptv9V+Jrz/4Q/C21+G1vqUOm6pNfC/aNnNwgG3YGxjH+9XexpdIu0NCfwNc83eVxlA65CpO6zvuBziIn/8AXQddgwG+x3+Dnjyjkdf8P1o/s3UBu26tcAE5AJB2+3I5/HNImmakuf8Aic3DDGMNt/P7uc1pz0/5fxItLuaNlcJd24mSOWMHtIMGp8fX86xLjTdW+yyrFq00kmMoGYLz2GQM4/OsX7D458uNPMtcoSS329st16/u/f8AQVk7N6Fep2uPr+dGPr+dcX9j8c+c0iyWgznC/bmIGfT932qw9r4zkIYzWqHOcLcnH0/1fSiwXOsx9fzox9fzrjTaeOFGxZLR1B4LXjA9O+I6jFn4+DZ+02nbj7X/APaqLBc7bH1/Oqk9zNHqMNqtnJJFIpLTBvlX2P6fnxmudtY/HEM/mtHp0w242SXjbc8c8R+361b+0eNP+gZon/gXJ/8AEUWC5vT/AOqb6VxvwO/5Jjo//XN//RjVptN4zYEHTNF5/wCnuT/4iuU+EMniqP4c6QLOw0mSDy32tJcurH943UBaxkv3sfR/mj0aT/4T6v8Ajh/6TUPmX4weHNWvPiv4pnSz1JIn1GQoyWUrq49QVGK5X/hE9Y6m31XP/YOm/wAK+8PtHjT/AKBmi/8AgXJ/8RR9o8af9A3Rf/AuT/4ivpaeezhBR5NvP/gHyc8mhKTlzb+X/BPge88Ka3EFMGmanck9cWEq4/MVX/4RrxH/ANC/qv8A4CSf4V+gH2jxp/0DNF/8C5P/AIij7R40/wCgZov/AIFyf/EVquIZ/wAn4/8AAM3kUP5/wPz/AP8AhGvEf/Qv6r/4CSf4Uf8ACNeI/wDoX9V/8BJP8K/QD7R40/6Bmi/+Bcn/AMRR9o8af9AzRf8AwLk/+Io/1in/AM+194f2DD+d/cfn/wD8I14j/wChf1X/AMBJP8KltvD3iGO5SSTw9qzqDyDaSf4V99/aPGn/AEDNF/8AAuT/AOIo+0eNP+gZov8A4Fyf/EUf6xT/AOfa+8TyCDVud/cU/gykkfws8OpLDJC4skDRyIVZTzwQelddXO/aPGn/AEDNE/8AAuT/AOIo8/xp/wBAzRP/AALk/wDiK+eqz9pNz7u57tKCpwjBdFY6KuO8af8AIV8Hf9h3/wBtp6v+f40/6Bmif+Bcn/xFY/iQ6kb/AMIf2pBawzf2/wALbyF12/ZZ+5A5rmrr3Pu/M9PK3/tHyl/6SzuqKKK1OAKKKKACiiigAooooAKKKKACiiigAooooAKKKKACiiigArhPDvhfxpoGjW+kad4m0j7LbBli83S3Z8FieSJQD19K7uis504yabOvD42rQhKEbNOzaaT1V7bp92cn/Z/xA/6GbQv/AAUP/wDHqP7P+IH/AEM2hf8Agof/AOPV1lFL2Me7+9mv9pVf5Yf+AQ/yOT/s/wCIH/QzaF/4KH/+PUf2f8QP+hm0L/wUP/8AHq6yij2Me7+9h/aVX+WH/gEP8jk/7P8AiB/0M2hf+Ch//j1H9n/ED/oZtC/8FD//AB6usoo9jHu/vYf2lV/lh/4BD/I5P+z/AIgf9DNoX/gof/49R/Z/xA/6GbQv/BQ//wAerrKKPYx7v72H9pVf5Yf+AQ/yOT/s/wCIH/QzaF/4KH/+PUf2f8QP+hm0L/wUP/8AHq6yij2Me7+9h/aVX+WH/gEP8jk/7P8AiB/0M2hf+Ch//j1Rf8I74ovtY0m71vXtNuLfTrv7UsVtp7RMz+W6AFjI3GHPauxopewj1v8AexrM6yvyqK0a0hFPVWfQKKKK2POP/9k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data:image/jpg;base64,%20/9j/4AAQSkZJRgABAQEAYABgAAD/2wBDAAUDBAQEAwUEBAQFBQUGBwwIBwcHBw8LCwkMEQ8SEhEPERETFhwXExQaFRERGCEYGh0dHx8fExciJCIeJBweHx7/2wBDAQUFBQcGBw4ICA4eFBEUHh4eHh4eHh4eHh4eHh4eHh4eHh4eHh4eHh4eHh4eHh4eHh4eHh4eHh4eHh4eHh4eHh7/wAARCAC6APU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GnuI4ceYSOM9Kq2er2F5D51tN5ieoU/1rkfil8RfCngm7s7XxFdXEL3cbPEI7dpAVBwc4+teb2Pxf+FFvFLDJrOrzxO4dEe0kHlYGBtI56cfhVKLa2A99+2QerflR9sg9W/KvC4PjR8I4JFeG91FCpyP9Fmx/Or3/C//AIZ/9BO//wDAB6OSXYD2b7ZB6t+VH2yD1b8q4n4eeNvD3j6K8k8NXE062TIs/mwmLBbOMZ69DXVG1m/uj86TVgLn2yD1b8qPtkHq35VS+yzeg/Oj7LN6D86QF37ZB6t+VH2yD1b8qpfZZvQfnR9lm9B+dAF37ZB6t+VH2yD1b8qpfZZvQfnR9lm9B+dAF37ZB6t+VH2yD1b8qpfZZvQfnR9lm9B+dAF37ZB6t+VH2yD1b8qpfZZvQfnR9lm9B+dAF37ZB6t+VH2yD1b8qp/ZZv7o/Oj7LN6L+dAFz7ZB6t+VH2yD1b8qpfZZv7o/Oj7LN6D86ALv2yD1b8qPtkHq35VS+yzeg/Oj7LN6D86ALv2yD1b8qPtkHq35VS+yzeg/Oj7LN6D86ALv2yD1b8qPtkHq35VS+yzeg/Oj7LN6D86ALv2yD1b8qPtkHq35VS+yzeg/Oj7LN6D86ALv2yD1b8qlhlWVdyZxn0rO+yzf3R+dXbGNo4ir4zmgCeiiigD5U/bj/wCRj8N/9ek3/oYrz/4JfCLVfiRPNdG6Gm6NbPslu2Tczv12Ivc46k8D36V6B+3H/wAjH4b/AOvSb/0MVP8AAS10mf4eadaXVpcS/aLyW7luYbaR/JMLx7YSVGMOA+RXfh6ftI2vb8TlxNd0YppX/A2tb/Za8PtprDRfE2ow3wX5WuwkkTH0IVQR9QT9DXzP4r0DVPC/iC70LWLfyL21fa6g5BHZlPcEcg19Y+TbG/uZ7Tw1dXF1GLSERXSSRW045kmZf3fyHPy7iTngdK+fP2gxt+I9xGJpZQsMYVpbYQNjHTaFUHHI3YGcZreWFdOLk5f1oc9DH+1mo8vf9fJdv60PX/2HDjTfFX/Xa2/9BkrsfiX8a4/Bvi648Pt4ee9MMaP5wuwmdwzjG0/zrjP2H/8AkGeK/wDrtbf+gyVyH7Sn/JXdR/64Qf8AoFaZVhaWJxUoVVdW/wAjum2lod7/AMNJR/8AQpSf+B4/+IpP+Gko/wDoUpP/AAPH/wARXjnk+C8q39o6xjIyn2dPx+bP9KAngtbVWafWpJwGyoVFUnt2OP1r3/7JwP8Az7f4/wCZl7SXc9j/AOGko/8AoUpP/A8f/EUf8NJR/wDQpSf+B4/+IrxuOHwYyxs+oazGdq70FujfNj5sHI4znt6dakktvA4hidNW1hn8wCRDaKCUzyQc4HH15o/snA/8+3/5N/mHtJdz2D/hpKP/AKFKT/wPH/xFH/DSUf8A0KUn/geP/iK8agh8Htbr9o1HVUm3Hdst1ZccY6kc9fzFIIfCP2eXdf6t5yh/LxAm1zj5e/HOc0f2Tgf+fb/8m/zD2ku57N/w0lH/ANClJ/4Hj/4ij/hpKP8A6FKT/wADx/8AEV47LD4KMbeVf60knJXdbow6cDqO/f8ASk+z+DGwf7T1mLIGVNqjY9edwo/snA/8+3/5N/mHPLuex/8ADSUf/QpSf+B4/wDiKP8AhpKP/oUpP/A8f/EV4fqsOgJaq2l31/NPv5Se3VFC885BPPSsurjk2Bkr8n4v/MPaS7n0noH7Qkeqa5Y6Z/wi0kX2u4SHzPtoO3cwGcbOete5x7pM4bGDjpXwn4D/AOR40L/sIQ/+hivuuwOVk/3q+ezvB0cLOCpK10a05N7jzC//AD0/Sk8l/wDnp+lYV7feKlvLhLK00WaBZSIy90wcLjowx978aDc+MHhkxb6HBKCChaZ3Vhhsg4wRg7eeep4rxDQ3fJf/AJ6fpR5L/wDPT9KxdSuvFC6hjT49Gez8k8zSMHMvYZB+7+FVYr7xxjEum6CDk8reOcDscFR9Ov8AhQB0nkv/AM9P0o8l/wDnp+lc8194z8tCthoJcOd4+2PyoAwR8vBznj9aLHUfFrXEa3ljoaxeaqTGK9Ysik9cEcnHbvQB0Pkv/wA9P0o8l/8Anp+lPM8K5zNGMDJyw4FKs0LfdljbgHhh09aAI/Jf/np+lHkv/wA9P0qQSxsMrIhHswpwZScBgT6A0ARiJh/H+lOiOVp9RW3+r/GgCWiiigD5a/bZtbq68R+HfsttNOUs5S3lxlto8xRk46c1598HPiJ4w+Gt3JHDo91f6VdNvmspYnX5hxvRsHa3GDwQce1eh/tqX19YeJ/DktjeXFrIbKYFoZShI3rxkV4bpVx4luLN5rXxBNBFGWBR9SMZzjccKWyc5P1Oa6oK8NRH0drH7SV3Jpkn9g/D/WDe+XvDXQJijB/iOwEkfl9a+b9ebxX4q1671nUrPUb6/unDyuLZz1+6AAOBxgD2reu7nXLvTvs+nMlk8blnkh1xtoA42hS+0DnqK5m91TxBaXTQy63etIFAJjvWcY6gZBx3pxilsB9E/sQqy6d4sVlKsJrYEEYIOJK479pX/krmo/8AXCD/ANArsv2IGZ9P8WMzFmM9sSScknElcb+0tgfF3UQSP9RB/wCgV62Q/wC+y9P8jOr8J65Z/AzTL3T7a5bV0RpYUdgunR85UH1qc/AXSmGH1dGGR006MdDnqDXj9v8AHT4hW9vHBFqViEjQIoNmnQDAqT/hfXxF/wCgnY/+AaV1vA5r/Ov6+RPNDsett8A9JZXX+11AcEcafGCM+hzxTz8CNLZdp1aIj/sGxf415D/wvr4i/wDQTsf/AADSj/hfXxF/6Cdj/wCAaUvqOa/zr+vkHNDseuL8BNKWRnXV1+Y5wdOjIHGOOeKzZv2bdHkleT/hJr5dzFtq2yADPYDPSvNf+F9fEX/oJ2P/AIBpR/wvr4i/9BOx/wDANKpYPNltUX9fIOaHY9H/AOGatH/6GjUP/AdP8aP+GatH/wCho1D/AMB0/wAa84/4X18Rf+gnY/8AgGlH/C+viL/0E7H/AMA0qvqub/8APxf18g5qfY9H/wCGatH/AOho1D/wHT/Gs28+Avhmyv7OyuvFWpJLeStFCRbJgkY4Jz15FcV/wvr4i/8AQTsf/ANKavx3+IYz/wATGw5O45s060fVc3/5+L+vkLmp9jn9L01NH+LttpMcrSpZa2tursMFgku3J/KvtjT/ALsn+9Xw94Y1CfVPiZpmpXbo1zd6tHNKVAALtICcDtya+4rDpJ/vVxcQqSlS5t7FUupz+pWU0mry3S2jPsPB+wRsW6dGLZPX9KSz0WS8jfeqW5wv+u05AemOMN+FXrvUb+O7nij5VMlP9DlbOB0JHB/CobfUtWlLDMYKIWbNjKAwHXGe+O1fOmxJP4faRHVZbIZPyg2SkYHQHnnqefemr4dkAT99Y5/5aH7CvzDOR3qNNU1hifkQAfNzYTA4yBxzSR6xqUm5o2jKKdpzp8+c+3NAEUng22eZZD9izk7ybXJYZyP4qtjw60aukFxbIj8MrWgYED7vU9qiGrawZY42SJSVBJ+wzEcn17cEfrT5dXvwsbKFA2kSZsJuWHcegx60AKvhzahAmsw2CFIsVG3PXv3GR+NMbwyzbG+1WolU/NILFMuMAYOT6D9ac2qaou0FY92WHFjMRwcev1pkOqaw0wDeTs/izYTAgnp3oAkXw2quxBsNjZ+UWKj6EnPbipLbRLy2m8621C2icjDstkoLDsM56VAup6sUTa0Dl3xk2UwHbH4Y70o1bU1Me9VZd5VylhN0yOmfbv0oA3rVZo4FWeYTSDOXCbc8+lJa/wCrP1p8bCSNXAYBgDhhgj6imWv+rP1oAlooooA+Tf255JD4x8JWqPBH51tKu+ZtqrmRRknsK+f4dPu5t+zVNBBSVoyJLwJnBxuGeoPY19D/ALcEVtJ4q8L/AGpN0YtZd2Bk43rnFfPX2XRdzfurjG87cKv3c8fjXVTvyozad9xgsLxpCg1LQcgAkm9AHJIxn8P1FY8uozxyNGVhYqxXKkkHHofStS4trDzf9HhPl448wDOfwqP7Nb/88U/Kr1FaXc+mv2DLp7nS/FxdVG2a1xj/AHZK9+1Xwj4f1e7a+vtC067uGADSzQqzEDpya8J/Yajjj0zxX5aBczW2cD/Zkr6Vt/8AVfia55TlGbcXY0S01OTPw98K/wDQsaP/AOAy/wCFJ/wr3wr/ANCvo/8A4DL/AIVc/wCEj1dUy/g7Vi2MkJJCe/uw5qwmtas0MEv/AAi98u8vvRpog0e3pxuwd3bn60fWKv8AM/vYWRl/8K98K/8AQr6P/wCAy/4Uf8K98K/9Cvo//gMv+FXE8Sasw/5E3WVOOMvDj899a2i31xfwPJc6XdacyttCTlSWHqNpNHt6v8z+8LI53/hXvhX/AKFfR/8AwGX/AAo/4V74V/6FfR//AAGX/Cuxoo9vV/mf3hZHHf8ACvfCv/Qr6P8A+Ay/4Uf8K98K/wDQr6P/AOAy/wCFdjRR7er/ADP7wsjjv+Fe+Ff+hX0f/wABl/wpf+Fe+Ff+hY0f/wABl/wrsKKPb1f5n94WRycHgbwxazJcw+G9KjliYOjrbqCpHQjjrXR2H3X/AN6pLn/VN9Ki03/Vv/vVEpyn8TuMiuNHsZ5Wkkjk3McnEzgZ/A1GNB0wMGEMmQMf69/8ao+K9Q1i1ubeHSbdZd0cjSAldxOMIFBPODknHpWW1942ZWjax8ooJFaSNUO5tvyFQe24c+ze1ck8VGMnHlb+R208DKpBS5oq/dnSSaLp8gUNHL8pyP3zj+vtU9lp9rZyPJbq67wAQZGI4z2J461zFzfeL4HIgtWuijfOrxooZQwxtYdSy7s+hxUkVx4r+xzLcNtn8hjE0cK8y7m4OeMYQf8AfY9KSxSvblf3DeBla/PH7zraKyNFk1htRuob7DW0IAil2gGYnnPHTHSteuiEuZXsclSHJK17+gUUUVRAUUUUAFRWv+rP1qWorX/Vn60AS0UUUAfKn7cf/Ix+G/8Ar0m/9DFfOlfRf7cf/Ix+G/8Ar0m/9DFfOlddP4UJhRRRViPp/wDYf/5Bniv/AK7W3/oMlfSVt/qvxNfNv7D/APyDPFf/AF2tv/QZK+krb/Vfia5KnxMpGTDBrkkQkGqJtcBl/cLkA+v6VILXXAgB1NCdpBPkLyex/CmwaxpazJYR65YtMp8oR7lLbhxjGetaey4/57r/AN+//r1LTW5nTrU6l+SSduxnm31zeSuoxhCeAYQSB6Zq3Zi+jgC3LJPJ3cfJn8Kl2XH/AD3X/v3/APXo2XH/AD3X/v3/APXpGgu6f/nkv/ff/wBajdP/AM8l/wC+/wD61JsuP+e6/wDfv/69Gy4/57r/AN+//r0ALun/AOeS/wDff/1qN0//ADyX/vv/AOtSbLj/AJ7r/wB+/wD69Gy4/wCe6/8Afv8A+vQAu6f/AJ5L/wB9/wD1qN0//PJf++//AK1JsuP+e6/9+/8A69Gy4/57r/37/wDr0ANZ/MtS+3GQeKZpn+qf609o/LtSmc4B5pmmf6p/rQBWv9J0y81a21K5Utc23EZ8wgDr1HQ9TVRNb8KSXstrHqlg9xExWRFmBKkdQeayvitqU+j+Btc1G2kaOWGA7XUZK5IGf1rx34feKdL/ALFGlWOlPNqSczRyR8Pnq+8kZ5IP0rkr1fYJuMd9zphGVVJSe2iPeL5fC90VkuntZCBgEyHp17Gk0uDwvqERm082lysRMRZJN2wjqp54NcFb6qIbHztYvtGs7p1CmIOAYzk/KTuOTtx6Cqvww1GNviPrllaBTbXFqlw/luGUSKQCeO5DfpWdDFynU5ZIdShyq52ut+LPh54Du0ttZ8QaRoc92nmIlzchDIoJGQGPTOapf8Lp+E3/AEUTw3/4HJ/jXyf/AMFFlZ/iD4URRktpbgD38418822gXUcayXEDoGJCkrgHBxxmu85T9Nv+F0fCf/oofhz/AMDk/wAaF+NHwnZgo+IfhvJOB/p6f41+aD6ORwU5rO1TSXtbaS4ONisgH/As8f8Ajp/KgD9W/C3jvwZ4pvZbLw34o0nVrmJDJJFaXSyMqggFiAemSBn3ro6+C/8AgnD/AMlb8Qf9gJv/AEfFX3pQAVFa/wCrP1qWorX/AFZ+tAEtFFFAHyp+3H/yMfhv/r0m/wDQxXzpX0X+3H/yMfhv/r0m/wDQxXzpXXT+FCYUUUVYj6f/AGH/APkGeK/+u1t/6DJX0la/6r8TXzb+w/8A8gzxX/12tv8A0GSvpK1/1X4muSp8TKR5HZ/DzxJH48j1h5E+xreGXy/NG3buznGM5xXrUUEiXk87XMrpIFCxHG2PGckd+e+fSgW+L9rvzpjujEfllvkGDnIHrz/KplXDM24nOOD0FOdRztc8zLMpoZcpqi37zu7/APDIgtbeSGe5ke6lmWaQMqN0iGANo9uM/jTrWFoRJumaXfIXBb+EHt+FPjj2O7b3bec4JyB9KI49m75mbJz8xzj6VmemEKNGm1pGc5JyajsreS3sY7eS4kndE2mZvvMfU+9N0+0FnAYVmmmBdm3StkjJ6Utnara2CWaSzOqJt3yPuc+5J70ASshMJjDsDjG7v9aHRmh2eYynGNw60gi/0cQl2Py7d2eaZe2wurN7ZpZYwwA3o2GGDnr+FAEkiF0Ch2Q5ByKc6lsYYrg5Pv7UyeFZkCMWADBvlOOQc026g89oT50sXlyb8I2N/BGD7c0ALcf6p/oah0z/AFT/AFqa4/1T/Q1Dpn+qf60AebftJ3OqW/ws1n+zVhAkAS5kkP3IiwztHdj0FfNV5LJb2ENxb3FxDqSOFZQ5GxeCNxHsD3r7A8faFD4l8Nanok7MguYiEdQCUccqwB64IFfGl9quoeHjqPhnxLYywX0kjpKTCuZJB9xg3YZ9OoJ9a5MSpdD1sA6Th7yu0/v2/Ilt/ENxp1p/aMdrFI13GS7zQecXYHkjJ5b9K9t/ZYliu7TVbjyYo5YgkZ2qASCS3P6V84PE621oJnSR42cFlHQjpj6/1r179l3xNa6V4nu9JvZBF/aBAiJ6FsDb/Ij8awpzcayTOzE4KKwkqkNbP8LnCf8ABRbjx/4WbJBGkyEEdf8AXGsjUvDP9n6ENPmvNOe3+xQapYXzXW+S8aZELgJgiMAc4Pp1542v+CiibvHnhhj0GlOD/wB/mrmfg98Q/DdxoeleE/EELJqaQvplnczQebCySt8nO4GNhnbuw3FekfOnMxaOqasFGpLemWFGOFwiMRkrntgdTXPfFKOCxg0ywjUC4uohfXBH905WJfwUM3/A66PXmFneXYijCxxz+T8hyshQbS30yK4z4kefc+Iobybf5c9jb+RxxsWNUwPoVNAHu3/BOQAfFzxBg5/4kTf+j4q+8q+Dv+Ccq7fi1r59dCb/ANHxV940AFRWv+rP1qWorX/Vn60AS0UUUAfKn7cf/Ix+G/8Ar0m/9DFfOlfRf7cf/Ix+G/8Ar0m/9DFfOlddP4UJhRRRViPp/wDYf/5Bniv/AK7W3/oMlfSVr/qvxNfNv7D/APyDPFf/AF2tv/QZK+krX/Vfia5KnxMpD9q+YZNxzjGM8VVt7CGGa6lWadjcnLB5SQnso/h61QF5rZb5bfTmTnkTnrmnm71nacW1gTxj9/x7/wBKv2L7r70RzrsaUVvHGrqruQ4wct0+lSRqqRqgJIUAAk5NYwvNcbH+jacBntcE8U+S51xdxW3sD6AykY/Gj2L7r70HtF2f3GxmjNYn2vXBz5OnMDgj99jAxz+tX7C5ke3DXptopc8rHJuGPrUzpuKvdfeNSuXM1HPGs0ewsy85yrYNHnQ43ebHj13Cl82Hdt8xN3puGazKIDZqV2mefH/XTpThbR5iYvIxj6Et1+tWKqzJfHUIWikjW1CnzFK/MT/nH5UAS3H+pf6GodM/1TfWp5/9U30rjNN+IfhyS2863XV7iJydskWk3Lo2OOCEweRUSqRj8TsdFDCV8Qm6UHK29lff/hjqJ/8AXP8AWvJ/2kfB9r4g8Hx6jBpvn6vZXMZgeNf3jKWwVJ7jv+Fdx/wsHQv+fbXf/BNc/wDxFH/CwdB/59td/wDBNc//ABFRKrSkrcyOmnl+OhJSVKX3M+Lrmx1K1sbaWTT5isbkzRNCTjkY+vHUe1aMWlX19dpJp1lIL0qrW0kcbqyso428DcG9OvpX1/8A8LB0H/n11z/wTXP/AMRS/wDCwdB/59dc/wDBNc//ABFc7hRf2j0r5ho/Yy630dnfXax8R/tdr4v1CbwS/iLRriHUE0hlkCgyFgJTtLYHytg8g1434Z0nVpvEVgsem3gInV8tCwC4Ock46DFfp+fiBoJ62uuH/uDXP/xFH/CwNB/59dc/8E1z/wDEV0RrU0rcyPNnluMlJv2Ml8mfnde3VtDEtg1nqVxMJZ9862zbMsxCnpkcc/jWhoiw634duvButafcKYYpLjTtQMDBoJVXJXOOUbH61+gP/CwNA/59db/8E1z/APEUf8LA0H/n11v/AME1z/8AEU/b0/5kR/ZeN/59S+5nyN/wTutLy3+K+vNcWlxCp0NgGkjKgnz4vWvumuPHxA0EdLXXB/3Brn/4il/4WFoX/Ptrv/gmuf8A4ij29P8AmQf2Xjf+fUvuZ19RWv8Aq/xrlh8QNCP/AC7a7/4Jrr/4ip9M8aaFcX1rp4/tKGe7kMcH2jTZ4Vd9pbaGdAM4Unr2o9tT/mQPLMYk26UrLyZ09FFFanCfKn7cf/Ix+G/+vSb/ANDFfOlfRf7cf/Ix+G/+vSb/ANDFfOlddP4UJhRRRViPp/8AYf8A+QZ4r/67W3/oMlfSVt/qvxNfNv7D/wDyDPFf/Xa2/wDQZK+krX/Vfia5KnxMpHHkWkjMCCc5Lk6M+SR3+v8AOpLGztb15IUWMOhjKs+lsgGdwxz1HGfbv1rdGv6QVLfb48AgHIPH+cU/+2tKyB9vh56HPB5x16da3lS0/hv+vkZKX95f18zPPhtROCi6cIcn5fsYzjGAM5pZPDhZgfNs24G7dZgljjHPNaI1jSym8ahBtyBy3r0/kaU6tpo3f6fB8pwfm6dqx9lU/lf3F88e5lt4aOU2SWKqsfl7fsQIIx/vf5zSp4ajTGwaep53EWQ5B6/xVfTXNJb7uoQHkjrWijBlDKwKkZBHcUpQlH4lYaknszn5fDfmOpLafsAA2myB6DHXdUkegsrCTzLLepBQ/Yx8pGORz6AflW7z60c+tQMgskuo4it1Okz54ZY9nH0yano59aqzX0EV9FZOzebKMqAhIxz3/A0ATz/6tvpXF/BJEf4Y6NuUHET/APoxq7Of/Vt9K434Hf8AJMdH/wCub/8Aoxqxl/Fj6P8ANHo0/wDkX1f8cP8A0modl5EP/PNaT7PD/wA81rkNR0nSJNWuZpotYkl8zzGRLrCMd2cAbhx7Gsy6h0oyXSeX4sSLc2/yrqTYctk4wenJ79OPSt0mzzW0j0L7PD/zzWj7PD/zzWvNkt9HSWXa/jR4pYvLbdM5X7pUnJOcgGp7qLRpLzzy3ixXdSCIpZF+UZboPcn86fKxcyPQvs8P/PNaPs8P/PNa4KODR5dRtJFPikyx7MMZ3CsVJIDjOOvHvkCusOuIFZjZXJUDII2fN0/2vfn6UmrDTTNH7PD/AM81o+zw/wDPNaz11uMo7GyuhtAPIXnp33e9ImuRsrMLG72gcHC8nPQfNSGaP2eH/nmtH2eH/nmtZ51pQN32G6IxngKf61fjuoXjVzIiZAypYZB9DQA8QxDogFcl42OdW8Hf9h3/ANtp669WVlDKwYHoQa4/xp/yFfB3/Yd/9tp6yr/B935noZZ/vHyl/wCks7GiiitTzz5U/bj/AORj8N/9ek3/AKGK+dK+i/24/wDkY/Df/XpN/wChivnSuun8KEwoooqxH0/+w/8A8gzxX/12tv8A0GSvpK2/1X4mvm39h/8A5Bniv/rtbf8AoMlfSVr/AKr8TXJU+JlI5aOe8JCmKyZi/wB7+zJAuPQ+/Bp/2i4aNAIbQbgSd+lygDp/Q961F0OAMT9u1TnP/L2/eprHSobSV5Fur6QttyJZ2YcZ7fjz61o+W2k3/XzM1e/wmOt1I25PstuGx1/s2QDv6jnt+tMlurtQSba2yXK5/syUnPHXHbnrXV5+v5UZ+v5Vlzy7l8qOV+0zg/8AHragsMDGmS8HtUw1bVFHzGJB/CF0+c10mfr+VGfr+VJtvcErHOHVtSD7WdF2pufNhLjGM8HPPbI+tTWd9rE8r2/mWvmr3a1lRT64J69q3c/X8qM/X8qQwTdtG7G7HOOmaCqlgxUbh0OORRn6/lRn6/lQAyf/AFbfSuN+B3/JMdH/AOub/wDoxq7Kf/Vt9K434Hf8kx0f/rm//oxqxl/Fj6P80ejS/wCRfV/xw/8ASahuXWgme+kuftMKq5JK/ZEJ/M8/jUNv4dkgheOO/RQwAOLOMAgdiMc1meNdUgtfENpYSXOsQNNbs+60P7sBck7uRzxWVpnxJ8OafpUXm32qXTPGJFS4gbzV3Fdqk9CTvB68CuyOHqySajueQ8RTTactjrYNA8uXdJcQyJhhs+yRgc0yLw4qq2+eBnydrfY4xtGAAOnasyL4meD5G2pqMxOzf/x6yAbdpbOdvopNaEXjLQptZstJhnmkurxEkjURNgK6M6liemQp469KToVFvFlKtTe0kSR+Hyk3m/a42djmRjax7n5yOcVH/wAI03Ob6MHJORZx9+vbmuhorKxoYCeHSgXbdQhhwT9ij5HGPyIzVmy0K1iD/akt7rccgG2RAv5D6flV+7S7fZ9luIocZ3b4i+fpyMVmahpurXLQO2uC2WJ9zeTCUDjjg5Y+n600rsTbS0Lv9kaXsC/2fbbQAMeWO3SgaRpYBUafbAE5I8sdauKQwBUgjsRS0hjIYo4YlihjWONeiqMAVyPjT/kK+Dv+w7/7az12Ncd40/5Cvg7/ALDv/trPWVf4Pu/M9DLP94+Uv/SWdjRRRWp558qftx/8jH4b/wCvSb/0MV86V9F/tx/8jH4b/wCvSb/0MV86V10/hQmFFFFWI+n/ANh//kGeK/8Artbf+gyV9JW3+q/E182/sP8A/IM8V/8AXa2/9Bkr6Stv9V+JrkqfEykc29+wcKPELKAT8otCe3c460R3ztEpHiIvub5G+ynjkgjpzz6+lPit9SR/l0q8VV+6P7TyOOnFSafYXckzC6tb+3QBQrHUi2c5zwPTj65robqJX93/AMlMfdb6/iXIdZsbeBEub4yyYOX8lhnn0A4qX+3NLxn7SQNu7mNunr09qWTSYXcM11fZGOly4HT2NJ/Y9r5okE12H2hci4fsMetcrd2bIZFr+lS7vLuHbacH9y/P045p0mu6XGoZrhgCu4fun5H5VIdLgMBiM94QerG4fd9M5zTBpEIChbu/CrngXLe3v7fzpANGv6UWZRcksoBI8p84Jx6epp8etaZJIkaXBLO20Dy26/lSHR7cnm4vf/Alv8adHpcUbxv9pvWMeNoe4ZgceoPX8aAL9VZ7MyahDd/aZkEakGIN8rf5z/KrVFAEc/8Aq2+lcb8Dv+SY6P8A9c3/APRjV2U/+rb6VxvwO/5Jjo//AFzf/wBGNWMv4sfR/mj0aX/Ivq/44f8ApNQi8ba3ex64lvo2peGIzFAfNfUJU3RyBgNn3sjKknpxt9+MmHUdWuNFvIbzxH4KtLvfH9kNrKm0KPv7ix4yQMYHHrXzN8WLO3uPin4vkktPNZdVk+cwuwAGO6ke/Wuf/s+2SLy10aF5Awbm1mzgn/e6cH86+tpZZDki+bt0+fc+Mq5hLnkrd+v/AAD61TXNcW+S3fUfA7w7d5mEyBR84+X72d20t2xSvrXiCC/iaLXvBk4cKC5mjVYcIeBhs43cDrx6V8gef4dhUhtOspHEg3IyTqcc5Gd/GKZHL4dXZm3tPvktmKY8c4H3vce/Fb/2Wv6j/wAE5/r77v8A8C/4B99WPibRPsUH2zxBowufLXzvLvE278fNjnpnNTf8JP4b/wChg0n/AMDI/wDGvz+E3h0SA/ZbPBzkGOYj/wBDrL1aPTw6NYyxuvKlVjZcY7/MT1rBZBGT+Nr5f8E6Hncor4U/mfYXiX4sahr+uy+Hfh/PpsCxnFxrF/MqRJ2/dhvvexwc9h3rk9dtfBFrM3/CcfFXWtcv/wDlpFp0hKKfTgEfyr5mtLhI3Lyx+dJgCMscgVcnUABtQvGDHkRx9q9ellVOmkqcrLytd+rd/uVjw6+Y1Kj/AHq5n53t8oq33s/QT4eHS28EaQdEkuZNN+zL9ma5OZCnbd71vVxfwL2f8Kh8MeXuKfYExu6967Svh8QrVprzf5n3GGd6MH5L8grjvGn/ACFfB3/Yd/8AbWeuxrjvGn/IV8Hf9h3/ANtZ65K/wfd+Z62Wf7x8pf8ApLOxooorU88+VP24/wDkY/Df/XpN/wChivnSvtz47/Ceb4jalpl3FdrALOF4yC+3O5gf7p9K422/ZY0ZreNrjxLfpMV+dUjRlB9j3rohUiopMR8q1qeF9EufEOsR6XaTW0Msilg9xJsTj39favpr/hlfQP8AoaNS/wC/KUf8Mr6B/wBDRqX/AH5Sq9rELFP9iRDHY+LoyclJ7dScegkr6Ptv9V+Jrz/4Q/C21+G1vqUOm6pNfC/aNnNwgG3YGxjH+9XexpdIu0NCfwNc83eVxlA65CpO6zvuBziIn/8AXQddgwG+x3+Dnjyjkdf8P1o/s3UBu26tcAE5AJB2+3I5/HNImmakuf8Aic3DDGMNt/P7uc1pz0/5fxItLuaNlcJd24mSOWMHtIMGp8fX86xLjTdW+yyrFq00kmMoGYLz2GQM4/OsX7D458uNPMtcoSS329st16/u/f8AQVk7N6Fep2uPr+dGPr+dcX9j8c+c0iyWgznC/bmIGfT932qw9r4zkIYzWqHOcLcnH0/1fSiwXOsx9fzox9fzrjTaeOFGxZLR1B4LXjA9O+I6jFn4+DZ+02nbj7X/APaqLBc7bH1/Oqk9zNHqMNqtnJJFIpLTBvlX2P6fnxmudtY/HEM/mtHp0w242SXjbc8c8R+361b+0eNP+gZon/gXJ/8AEUWC5vT/AOqb6VxvwO/5Jjo//XN//RjVptN4zYEHTNF5/wCnuT/4iuU+EMniqP4c6QLOw0mSDy32tJcurH943UBaxkv3sfR/mj0aT/4T6v8Ajh/6TUPmX4weHNWvPiv4pnSz1JIn1GQoyWUrq49QVGK5X/hE9Y6m31XP/YOm/wAK+8PtHjT/AKBmi/8AgXJ/8RR9o8af9A3Rf/AuT/4ivpaeezhBR5NvP/gHyc8mhKTlzb+X/BPge88Ka3EFMGmanck9cWEq4/MVX/4RrxH/ANC/qv8A4CSf4V+gH2jxp/0DNF/8C5P/AIij7R40/wCgZov/AIFyf/EVquIZ/wAn4/8AAM3kUP5/wPz/AP8AhGvEf/Qv6r/4CSf4Uf8ACNeI/wDoX9V/8BJP8K/QD7R40/6Bmi/+Bcn/AMRR9o8af9AzRf8AwLk/+Io/1in/AM+194f2DD+d/cfn/wD8I14j/wChf1X/AMBJP8KltvD3iGO5SSTw9qzqDyDaSf4V99/aPGn/AEDNF/8AAuT/AOIo+0eNP+gZov8A4Fyf/EUf6xT/AOfa+8TyCDVud/cU/gykkfws8OpLDJC4skDRyIVZTzwQelddXO/aPGn/AEDNE/8AAuT/AOIo8/xp/wBAzRP/AALk/wDiK+eqz9pNz7u57tKCpwjBdFY6KuO8af8AIV8Hf9h3/wBtp6v+f40/6Bmif+Bcn/xFY/iQ6kb/AMIf2pBawzf2/wALbyF12/ZZ+5A5rmrr3Pu/M9PK3/tHyl/6SzuqKKK1OAKKKKACiiigAooooAKKKKACiiigAooooAKKKKACiiigArhPDvhfxpoGjW+kad4m0j7LbBli83S3Z8FieSJQD19K7uis504yabOvD42rQhKEbNOzaaT1V7bp92cn/Z/xA/6GbQv/AAUP/wDHqP7P+IH/AEM2hf8Agof/AOPV1lFL2Me7+9mv9pVf5Yf+AQ/yOT/s/wCIH/QzaF/4KH/+PUf2f8QP+hm0L/wUP/8AHq6yij2Me7+9h/aVX+WH/gEP8jk/7P8AiB/0M2hf+Ch//j1H9n/ED/oZtC/8FD//AB6usoo9jHu/vYf2lV/lh/4BD/I5P+z/AIgf9DNoX/gof/49R/Z/xA/6GbQv/BQ//wAerrKKPYx7v72H9pVf5Yf+AQ/yOT/s/wCIH/QzaF/4KH/+PUf2f8QP+hm0L/wUP/8AHq6yij2Me7+9h/aVX+WH/gEP8jk/7P8AiB/0M2hf+Ch//j1Rf8I74ovtY0m71vXtNuLfTrv7UsVtp7RMz+W6AFjI3GHPauxopewj1v8AexrM6yvyqK0a0hFPVWfQKKKK2POP/9k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data:image/jpg;base64,%20/9j/4AAQSkZJRgABAQEAYABgAAD/2wBDAAUDBAQEAwUEBAQFBQUGBwwIBwcHBw8LCwkMEQ8SEhEPERETFhwXExQaFRERGCEYGh0dHx8fExciJCIeJBweHx7/2wBDAQUFBQcGBw4ICA4eFBEUHh4eHh4eHh4eHh4eHh4eHh4eHh4eHh4eHh4eHh4eHh4eHh4eHh4eHh4eHh4eHh4eHh7/wAARCAC6APU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GnuI4ceYSOM9Kq2er2F5D51tN5ieoU/1rkfil8RfCngm7s7XxFdXEL3cbPEI7dpAVBwc4+teb2Pxf+FFvFLDJrOrzxO4dEe0kHlYGBtI56cfhVKLa2A99+2QerflR9sg9W/KvC4PjR8I4JFeG91FCpyP9Fmx/Or3/C//AIZ/9BO//wDAB6OSXYD2b7ZB6t+VH2yD1b8q4n4eeNvD3j6K8k8NXE062TIs/mwmLBbOMZ69DXVG1m/uj86TVgLn2yD1b8qPtkHq35VS+yzeg/Oj7LN6D86QF37ZB6t+VH2yD1b8qpfZZvQfnR9lm9B+dAF37ZB6t+VH2yD1b8qpfZZvQfnR9lm9B+dAF37ZB6t+VH2yD1b8qpfZZvQfnR9lm9B+dAF37ZB6t+VH2yD1b8qpfZZvQfnR9lm9B+dAF37ZB6t+VH2yD1b8qp/ZZv7o/Oj7LN6L+dAFz7ZB6t+VH2yD1b8qpfZZv7o/Oj7LN6D86ALv2yD1b8qPtkHq35VS+yzeg/Oj7LN6D86ALv2yD1b8qPtkHq35VS+yzeg/Oj7LN6D86ALv2yD1b8qPtkHq35VS+yzeg/Oj7LN6D86ALv2yD1b8qPtkHq35VS+yzeg/Oj7LN6D86ALv2yD1b8qlhlWVdyZxn0rO+yzf3R+dXbGNo4ir4zmgCeiiigD5U/bj/wCRj8N/9ek3/oYrz/4JfCLVfiRPNdG6Gm6NbPslu2Tczv12Ivc46k8D36V6B+3H/wAjH4b/AOvSb/0MVP8AAS10mf4eadaXVpcS/aLyW7luYbaR/JMLx7YSVGMOA+RXfh6ftI2vb8TlxNd0YppX/A2tb/Za8PtprDRfE2ow3wX5WuwkkTH0IVQR9QT9DXzP4r0DVPC/iC70LWLfyL21fa6g5BHZlPcEcg19Y+TbG/uZ7Tw1dXF1GLSERXSSRW045kmZf3fyHPy7iTngdK+fP2gxt+I9xGJpZQsMYVpbYQNjHTaFUHHI3YGcZreWFdOLk5f1oc9DH+1mo8vf9fJdv60PX/2HDjTfFX/Xa2/9BkrsfiX8a4/Bvi648Pt4ee9MMaP5wuwmdwzjG0/zrjP2H/8AkGeK/wDrtbf+gyVyH7Sn/JXdR/64Qf8AoFaZVhaWJxUoVVdW/wAjum2lod7/AMNJR/8AQpSf+B4/+IpP+Gko/wDoUpP/AAPH/wARXjnk+C8q39o6xjIyn2dPx+bP9KAngtbVWafWpJwGyoVFUnt2OP1r3/7JwP8Az7f4/wCZl7SXc9j/AOGko/8AoUpP/A8f/EUf8NJR/wDQpSf+B4/+IrxuOHwYyxs+oazGdq70FujfNj5sHI4znt6dakktvA4hidNW1hn8wCRDaKCUzyQc4HH15o/snA/8+3/5N/mHtJdz2D/hpKP/AKFKT/wPH/xFH/DSUf8A0KUn/geP/iK8agh8Htbr9o1HVUm3Hdst1ZccY6kc9fzFIIfCP2eXdf6t5yh/LxAm1zj5e/HOc0f2Tgf+fb/8m/zD2ku57N/w0lH/ANClJ/4Hj/4ij/hpKP8A6FKT/wADx/8AEV47LD4KMbeVf60knJXdbow6cDqO/f8ASk+z+DGwf7T1mLIGVNqjY9edwo/snA/8+3/5N/mHPLuex/8ADSUf/QpSf+B4/wDiKP8AhpKP/oUpP/A8f/EV4fqsOgJaq2l31/NPv5Se3VFC885BPPSsurjk2Bkr8n4v/MPaS7n0noH7Qkeqa5Y6Z/wi0kX2u4SHzPtoO3cwGcbOete5x7pM4bGDjpXwn4D/AOR40L/sIQ/+hivuuwOVk/3q+ezvB0cLOCpK10a05N7jzC//AD0/Sk8l/wDnp+lYV7feKlvLhLK00WaBZSIy90wcLjowx978aDc+MHhkxb6HBKCChaZ3Vhhsg4wRg7eeep4rxDQ3fJf/AJ6fpR5L/wDPT9KxdSuvFC6hjT49Gez8k8zSMHMvYZB+7+FVYr7xxjEum6CDk8reOcDscFR9Ov8AhQB0nkv/AM9P0o8l/wDnp+lc8194z8tCthoJcOd4+2PyoAwR8vBznj9aLHUfFrXEa3ljoaxeaqTGK9Ysik9cEcnHbvQB0Pkv/wA9P0o8l/8Anp+lPM8K5zNGMDJyw4FKs0LfdljbgHhh09aAI/Jf/np+lHkv/wA9P0qQSxsMrIhHswpwZScBgT6A0ARiJh/H+lOiOVp9RW3+r/GgCWiiigD5a/bZtbq68R+HfsttNOUs5S3lxlto8xRk46c1598HPiJ4w+Gt3JHDo91f6VdNvmspYnX5hxvRsHa3GDwQce1eh/tqX19YeJ/DktjeXFrIbKYFoZShI3rxkV4bpVx4luLN5rXxBNBFGWBR9SMZzjccKWyc5P1Oa6oK8NRH0drH7SV3Jpkn9g/D/WDe+XvDXQJijB/iOwEkfl9a+b9ebxX4q1671nUrPUb6/unDyuLZz1+6AAOBxgD2reu7nXLvTvs+nMlk8blnkh1xtoA42hS+0DnqK5m91TxBaXTQy63etIFAJjvWcY6gZBx3pxilsB9E/sQqy6d4sVlKsJrYEEYIOJK479pX/krmo/8AXCD/ANArsv2IGZ9P8WMzFmM9sSScknElcb+0tgfF3UQSP9RB/wCgV62Q/wC+y9P8jOr8J65Z/AzTL3T7a5bV0RpYUdgunR85UH1qc/AXSmGH1dGGR006MdDnqDXj9v8AHT4hW9vHBFqViEjQIoNmnQDAqT/hfXxF/wCgnY/+AaV1vA5r/Ov6+RPNDsett8A9JZXX+11AcEcafGCM+hzxTz8CNLZdp1aIj/sGxf415D/wvr4i/wDQTsf/AADSj/hfXxF/6Cdj/wCAaUvqOa/zr+vkHNDseuL8BNKWRnXV1+Y5wdOjIHGOOeKzZv2bdHkleT/hJr5dzFtq2yADPYDPSvNf+F9fEX/oJ2P/AIBpR/wvr4i/9BOx/wDANKpYPNltUX9fIOaHY9H/AOGatH/6GjUP/AdP8aP+GatH/wCho1D/AMB0/wAa84/4X18Rf+gnY/8AgGlH/C+viL/0E7H/AMA0qvqub/8APxf18g5qfY9H/wCGatH/AOho1D/wHT/Gs28+Avhmyv7OyuvFWpJLeStFCRbJgkY4Jz15FcV/wvr4i/8AQTsf/ANKavx3+IYz/wATGw5O45s060fVc3/5+L+vkLmp9jn9L01NH+LttpMcrSpZa2tursMFgku3J/KvtjT/ALsn+9Xw94Y1CfVPiZpmpXbo1zd6tHNKVAALtICcDtya+4rDpJ/vVxcQqSlS5t7FUupz+pWU0mry3S2jPsPB+wRsW6dGLZPX9KSz0WS8jfeqW5wv+u05AemOMN+FXrvUb+O7nij5VMlP9DlbOB0JHB/CobfUtWlLDMYKIWbNjKAwHXGe+O1fOmxJP4faRHVZbIZPyg2SkYHQHnnqefemr4dkAT99Y5/5aH7CvzDOR3qNNU1hifkQAfNzYTA4yBxzSR6xqUm5o2jKKdpzp8+c+3NAEUng22eZZD9izk7ybXJYZyP4qtjw60aukFxbIj8MrWgYED7vU9qiGrawZY42SJSVBJ+wzEcn17cEfrT5dXvwsbKFA2kSZsJuWHcegx60AKvhzahAmsw2CFIsVG3PXv3GR+NMbwyzbG+1WolU/NILFMuMAYOT6D9ac2qaou0FY92WHFjMRwcev1pkOqaw0wDeTs/izYTAgnp3oAkXw2quxBsNjZ+UWKj6EnPbipLbRLy2m8621C2icjDstkoLDsM56VAup6sUTa0Dl3xk2UwHbH4Y70o1bU1Me9VZd5VylhN0yOmfbv0oA3rVZo4FWeYTSDOXCbc8+lJa/wCrP1p8bCSNXAYBgDhhgj6imWv+rP1oAlooooA+Tf255JD4x8JWqPBH51tKu+ZtqrmRRknsK+f4dPu5t+zVNBBSVoyJLwJnBxuGeoPY19D/ALcEVtJ4q8L/AGpN0YtZd2Bk43rnFfPX2XRdzfurjG87cKv3c8fjXVTvyozad9xgsLxpCg1LQcgAkm9AHJIxn8P1FY8uozxyNGVhYqxXKkkHHofStS4trDzf9HhPl448wDOfwqP7Nb/88U/Kr1FaXc+mv2DLp7nS/FxdVG2a1xj/AHZK9+1Xwj4f1e7a+vtC067uGADSzQqzEDpya8J/Yajjj0zxX5aBczW2cD/Zkr6Vt/8AVfia55TlGbcXY0S01OTPw98K/wDQsaP/AOAy/wCFJ/wr3wr/ANCvo/8A4DL/AIVc/wCEj1dUy/g7Vi2MkJJCe/uw5qwmtas0MEv/AAi98u8vvRpog0e3pxuwd3bn60fWKv8AM/vYWRl/8K98K/8AQr6P/wCAy/4Uf8K98K/9Cvo//gMv+FXE8Sasw/5E3WVOOMvDj899a2i31xfwPJc6XdacyttCTlSWHqNpNHt6v8z+8LI53/hXvhX/AKFfR/8AwGX/AAo/4V74V/6FfR//AAGX/Cuxoo9vV/mf3hZHHf8ACvfCv/Qr6P8A+Ay/4Uf8K98K/wDQr6P/AOAy/wCFdjRR7er/ADP7wsjjv+Fe+Ff+hX0f/wABl/wpf+Fe+Ff+hY0f/wABl/wrsKKPb1f5n94WRycHgbwxazJcw+G9KjliYOjrbqCpHQjjrXR2H3X/AN6pLn/VN9Ki03/Vv/vVEpyn8TuMiuNHsZ5Wkkjk3McnEzgZ/A1GNB0wMGEMmQMf69/8ao+K9Q1i1ubeHSbdZd0cjSAldxOMIFBPODknHpWW1942ZWjax8ooJFaSNUO5tvyFQe24c+ze1ck8VGMnHlb+R208DKpBS5oq/dnSSaLp8gUNHL8pyP3zj+vtU9lp9rZyPJbq67wAQZGI4z2J461zFzfeL4HIgtWuijfOrxooZQwxtYdSy7s+hxUkVx4r+xzLcNtn8hjE0cK8y7m4OeMYQf8AfY9KSxSvblf3DeBla/PH7zraKyNFk1htRuob7DW0IAil2gGYnnPHTHSteuiEuZXsclSHJK17+gUUUVRAUUUUAFRWv+rP1qWorX/Vn60AS0UUUAfKn7cf/Ix+G/8Ar0m/9DFfOlfRf7cf/Ix+G/8Ar0m/9DFfOlddP4UJhRRRViPp/wDYf/5Bniv/AK7W3/oMlfSVt/qvxNfNv7D/APyDPFf/AF2tv/QZK+krb/Vfia5KnxMpGTDBrkkQkGqJtcBl/cLkA+v6VILXXAgB1NCdpBPkLyex/CmwaxpazJYR65YtMp8oR7lLbhxjGetaey4/57r/AN+//r1LTW5nTrU6l+SSduxnm31zeSuoxhCeAYQSB6Zq3Zi+jgC3LJPJ3cfJn8Kl2XH/AD3X/v3/APXo2XH/AD3X/v3/APXpGgu6f/nkv/ff/wBajdP/AM8l/wC+/wD61JsuP+e6/wDfv/69Gy4/57r/AN+//r0ALun/AOeS/wDff/1qN0//ADyX/vv/AOtSbLj/AJ7r/wB+/wD69Gy4/wCe6/8Afv8A+vQAu6f/AJ5L/wB9/wD1qN0//PJf++//AK1JsuP+e6/9+/8A69Gy4/57r/37/wDr0ANZ/MtS+3GQeKZpn+qf609o/LtSmc4B5pmmf6p/rQBWv9J0y81a21K5Utc23EZ8wgDr1HQ9TVRNb8KSXstrHqlg9xExWRFmBKkdQeayvitqU+j+Btc1G2kaOWGA7XUZK5IGf1rx34feKdL/ALFGlWOlPNqSczRyR8Pnq+8kZ5IP0rkr1fYJuMd9zphGVVJSe2iPeL5fC90VkuntZCBgEyHp17Gk0uDwvqERm082lysRMRZJN2wjqp54NcFb6qIbHztYvtGs7p1CmIOAYzk/KTuOTtx6Cqvww1GNviPrllaBTbXFqlw/luGUSKQCeO5DfpWdDFynU5ZIdShyq52ut+LPh54Du0ttZ8QaRoc92nmIlzchDIoJGQGPTOapf8Lp+E3/AEUTw3/4HJ/jXyf/AMFFlZ/iD4URRktpbgD38418822gXUcayXEDoGJCkrgHBxxmu85T9Nv+F0fCf/oofhz/AMDk/wAaF+NHwnZgo+IfhvJOB/p6f41+aD6ORwU5rO1TSXtbaS4ONisgH/As8f8Ajp/KgD9W/C3jvwZ4pvZbLw34o0nVrmJDJJFaXSyMqggFiAemSBn3ro6+C/8AgnD/AMlb8Qf9gJv/AEfFX3pQAVFa/wCrP1qWorX/AFZ+tAEtFFFAHyp+3H/yMfhv/r0m/wDQxXzpX0X+3H/yMfhv/r0m/wDQxXzpXXT+FCYUUUVYj6f/AGH/APkGeK/+u1t/6DJX0la/6r8TXzb+w/8A8gzxX/12tv8A0GSvpK1/1X4muSp8TKR5HZ/DzxJH48j1h5E+xreGXy/NG3buznGM5xXrUUEiXk87XMrpIFCxHG2PGckd+e+fSgW+L9rvzpjujEfllvkGDnIHrz/KplXDM24nOOD0FOdRztc8zLMpoZcpqi37zu7/APDIgtbeSGe5ke6lmWaQMqN0iGANo9uM/jTrWFoRJumaXfIXBb+EHt+FPjj2O7b3bec4JyB9KI49m75mbJz8xzj6VmemEKNGm1pGc5JyajsreS3sY7eS4kndE2mZvvMfU+9N0+0FnAYVmmmBdm3StkjJ6Utnara2CWaSzOqJt3yPuc+5J70ASshMJjDsDjG7v9aHRmh2eYynGNw60gi/0cQl2Py7d2eaZe2wurN7ZpZYwwA3o2GGDnr+FAEkiF0Ch2Q5ByKc6lsYYrg5Pv7UyeFZkCMWADBvlOOQc026g89oT50sXlyb8I2N/BGD7c0ALcf6p/oah0z/AFT/AFqa4/1T/Q1Dpn+qf60AebftJ3OqW/ws1n+zVhAkAS5kkP3IiwztHdj0FfNV5LJb2ENxb3FxDqSOFZQ5GxeCNxHsD3r7A8faFD4l8Nanok7MguYiEdQCUccqwB64IFfGl9quoeHjqPhnxLYywX0kjpKTCuZJB9xg3YZ9OoJ9a5MSpdD1sA6Th7yu0/v2/Ilt/ENxp1p/aMdrFI13GS7zQecXYHkjJ5b9K9t/ZYliu7TVbjyYo5YgkZ2qASCS3P6V84PE621oJnSR42cFlHQjpj6/1r179l3xNa6V4nu9JvZBF/aBAiJ6FsDb/Ij8awpzcayTOzE4KKwkqkNbP8LnCf8ABRbjx/4WbJBGkyEEdf8AXGsjUvDP9n6ENPmvNOe3+xQapYXzXW+S8aZELgJgiMAc4Pp1542v+CiibvHnhhj0GlOD/wB/mrmfg98Q/DdxoeleE/EELJqaQvplnczQebCySt8nO4GNhnbuw3FekfOnMxaOqasFGpLemWFGOFwiMRkrntgdTXPfFKOCxg0ywjUC4uohfXBH905WJfwUM3/A66PXmFneXYijCxxz+T8hyshQbS30yK4z4kefc+Iobybf5c9jb+RxxsWNUwPoVNAHu3/BOQAfFzxBg5/4kTf+j4q+8q+Dv+Ccq7fi1r59dCb/ANHxV940AFRWv+rP1qWorX/Vn60AS0UUUAfKn7cf/Ix+G/8Ar0m/9DFfOlfRf7cf/Ix+G/8Ar0m/9DFfOlddP4UJhRRRViPp/wDYf/5Bniv/AK7W3/oMlfSVr/qvxNfNv7D/APyDPFf/AF2tv/QZK+krX/Vfia5KnxMpD9q+YZNxzjGM8VVt7CGGa6lWadjcnLB5SQnso/h61QF5rZb5bfTmTnkTnrmnm71nacW1gTxj9/x7/wBKv2L7r70RzrsaUVvHGrqruQ4wct0+lSRqqRqgJIUAAk5NYwvNcbH+jacBntcE8U+S51xdxW3sD6AykY/Gj2L7r70HtF2f3GxmjNYn2vXBz5OnMDgj99jAxz+tX7C5ke3DXptopc8rHJuGPrUzpuKvdfeNSuXM1HPGs0ewsy85yrYNHnQ43ebHj13Cl82Hdt8xN3puGazKIDZqV2mefH/XTpThbR5iYvIxj6Et1+tWKqzJfHUIWikjW1CnzFK/MT/nH5UAS3H+pf6GodM/1TfWp5/9U30rjNN+IfhyS2863XV7iJydskWk3Lo2OOCEweRUSqRj8TsdFDCV8Qm6UHK29lff/hjqJ/8AXP8AWvJ/2kfB9r4g8Hx6jBpvn6vZXMZgeNf3jKWwVJ7jv+Fdx/wsHQv+fbXf/BNc/wDxFH/CwdB/59td/wDBNc//ABFRKrSkrcyOmnl+OhJSVKX3M+Lrmx1K1sbaWTT5isbkzRNCTjkY+vHUe1aMWlX19dpJp1lIL0qrW0kcbqyso428DcG9OvpX1/8A8LB0H/n11z/wTXP/AMRS/wDCwdB/59dc/wDBNc//ABFc7hRf2j0r5ho/Yy630dnfXax8R/tdr4v1CbwS/iLRriHUE0hlkCgyFgJTtLYHytg8g1434Z0nVpvEVgsem3gInV8tCwC4Ock46DFfp+fiBoJ62uuH/uDXP/xFH/CwNB/59dc/8E1z/wDEV0RrU0rcyPNnluMlJv2Ml8mfnde3VtDEtg1nqVxMJZ9862zbMsxCnpkcc/jWhoiw634duvButafcKYYpLjTtQMDBoJVXJXOOUbH61+gP/CwNA/59db/8E1z/APEUf8LA0H/n11v/AME1z/8AEU/b0/5kR/ZeN/59S+5nyN/wTutLy3+K+vNcWlxCp0NgGkjKgnz4vWvumuPHxA0EdLXXB/3Brn/4il/4WFoX/Ptrv/gmuf8A4ij29P8AmQf2Xjf+fUvuZ19RWv8Aq/xrlh8QNCP/AC7a7/4Jrr/4ip9M8aaFcX1rp4/tKGe7kMcH2jTZ4Vd9pbaGdAM4Unr2o9tT/mQPLMYk26UrLyZ09FFFanCfKn7cf/Ix+G/+vSb/ANDFfOlfRf7cf/Ix+G/+vSb/ANDFfOlddP4UJhRRRViPp/8AYf8A+QZ4r/67W3/oMlfSVt/qvxNfNv7D/wDyDPFf/Xa2/wDQZK+krX/Vfia5KnxMpHHkWkjMCCc5Lk6M+SR3+v8AOpLGztb15IUWMOhjKs+lsgGdwxz1HGfbv1rdGv6QVLfb48AgHIPH+cU/+2tKyB9vh56HPB5x16da3lS0/hv+vkZKX95f18zPPhtROCi6cIcn5fsYzjGAM5pZPDhZgfNs24G7dZgljjHPNaI1jSym8ahBtyBy3r0/kaU6tpo3f6fB8pwfm6dqx9lU/lf3F88e5lt4aOU2SWKqsfl7fsQIIx/vf5zSp4ajTGwaep53EWQ5B6/xVfTXNJb7uoQHkjrWijBlDKwKkZBHcUpQlH4lYaknszn5fDfmOpLafsAA2myB6DHXdUkegsrCTzLLepBQ/Yx8pGORz6AflW7z60c+tQMgskuo4it1Okz54ZY9nH0yano59aqzX0EV9FZOzebKMqAhIxz3/A0ATz/6tvpXF/BJEf4Y6NuUHET/APoxq7Of/Vt9K434Hf8AJMdH/wCub/8Aoxqxl/Fj6P8ANHo0/wDkX1f8cP8A0modl5EP/PNaT7PD/wA81rkNR0nSJNWuZpotYkl8zzGRLrCMd2cAbhx7Gsy6h0oyXSeX4sSLc2/yrqTYctk4wenJ79OPSt0mzzW0j0L7PD/zzWj7PD/zzWvNkt9HSWXa/jR4pYvLbdM5X7pUnJOcgGp7qLRpLzzy3ixXdSCIpZF+UZboPcn86fKxcyPQvs8P/PNaPs8P/PNa4KODR5dRtJFPikyx7MMZ3CsVJIDjOOvHvkCusOuIFZjZXJUDII2fN0/2vfn6UmrDTTNH7PD/AM81o+zw/wDPNaz11uMo7GyuhtAPIXnp33e9ImuRsrMLG72gcHC8nPQfNSGaP2eH/nmtH2eH/nmtZ51pQN32G6IxngKf61fjuoXjVzIiZAypYZB9DQA8QxDogFcl42OdW8Hf9h3/ANtp669WVlDKwYHoQa4/xp/yFfB3/Yd/9tp6yr/B935noZZ/vHyl/wCks7GiiitTzz5U/bj/AORj8N/9ek3/AKGK+dK+i/24/wDkY/Df/XpN/wChivnSuun8KEwoooqxH0/+w/8A8gzxX/12tv8A0GSvpK2/1X4mvm39h/8A5Bniv/rtbf8AoMlfSVr/AKr8TXJU+JlI5aOe8JCmKyZi/wB7+zJAuPQ+/Bp/2i4aNAIbQbgSd+lygDp/Q961F0OAMT9u1TnP/L2/eprHSobSV5Fur6QttyJZ2YcZ7fjz61o+W2k3/XzM1e/wmOt1I25PstuGx1/s2QDv6jnt+tMlurtQSba2yXK5/syUnPHXHbnrXV5+v5UZ+v5Vlzy7l8qOV+0zg/8AHragsMDGmS8HtUw1bVFHzGJB/CF0+c10mfr+VGfr+VJtvcErHOHVtSD7WdF2pufNhLjGM8HPPbI+tTWd9rE8r2/mWvmr3a1lRT64J69q3c/X8qM/X8qQwTdtG7G7HOOmaCqlgxUbh0OORRn6/lRn6/lQAyf/AFbfSuN+B3/JMdH/AOub/wDoxq7Kf/Vt9K434Hf8kx0f/rm//oxqxl/Fj6P80ejS/wCRfV/xw/8ASahuXWgme+kuftMKq5JK/ZEJ/M8/jUNv4dkgheOO/RQwAOLOMAgdiMc1meNdUgtfENpYSXOsQNNbs+60P7sBck7uRzxWVpnxJ8OafpUXm32qXTPGJFS4gbzV3Fdqk9CTvB68CuyOHqySajueQ8RTTactjrYNA8uXdJcQyJhhs+yRgc0yLw4qq2+eBnydrfY4xtGAAOnasyL4meD5G2pqMxOzf/x6yAbdpbOdvopNaEXjLQptZstJhnmkurxEkjURNgK6M6liemQp469KToVFvFlKtTe0kSR+Hyk3m/a42djmRjax7n5yOcVH/wAI03Ob6MHJORZx9+vbmuhorKxoYCeHSgXbdQhhwT9ij5HGPyIzVmy0K1iD/akt7rccgG2RAv5D6flV+7S7fZ9luIocZ3b4i+fpyMVmahpurXLQO2uC2WJ9zeTCUDjjg5Y+n600rsTbS0Lv9kaXsC/2fbbQAMeWO3SgaRpYBUafbAE5I8sdauKQwBUgjsRS0hjIYo4YlihjWONeiqMAVyPjT/kK+Dv+w7/7az12Ncd40/5Cvg7/ALDv/trPWVf4Pu/M9DLP94+Uv/SWdjRRRWp558qftx/8jH4b/wCvSb/0MV86V9F/tx/8jH4b/wCvSb/0MV86V10/hQmFFFFWI+n/ANh//kGeK/8Artbf+gyV9JW3+q/E182/sP8A/IM8V/8AXa2/9Bkr6Stv9V+JrkqfEykc29+wcKPELKAT8otCe3c460R3ztEpHiIvub5G+ynjkgjpzz6+lPit9SR/l0q8VV+6P7TyOOnFSafYXckzC6tb+3QBQrHUi2c5zwPTj65robqJX93/AMlMfdb6/iXIdZsbeBEub4yyYOX8lhnn0A4qX+3NLxn7SQNu7mNunr09qWTSYXcM11fZGOly4HT2NJ/Y9r5okE12H2hci4fsMetcrd2bIZFr+lS7vLuHbacH9y/P045p0mu6XGoZrhgCu4fun5H5VIdLgMBiM94QerG4fd9M5zTBpEIChbu/CrngXLe3v7fzpANGv6UWZRcksoBI8p84Jx6epp8etaZJIkaXBLO20Dy26/lSHR7cnm4vf/Alv8adHpcUbxv9pvWMeNoe4ZgceoPX8aAL9VZ7MyahDd/aZkEakGIN8rf5z/KrVFAEc/8Aq2+lcb8Dv+SY6P8A9c3/APRjV2U/+rb6VxvwO/5Jjo//AFzf/wBGNWMv4sfR/mj0aX/Ivq/44f8ApNQi8ba3ex64lvo2peGIzFAfNfUJU3RyBgNn3sjKknpxt9+MmHUdWuNFvIbzxH4KtLvfH9kNrKm0KPv7ix4yQMYHHrXzN8WLO3uPin4vkktPNZdVk+cwuwAGO6ke/Wuf/s+2SLy10aF5Awbm1mzgn/e6cH86+tpZZDki+bt0+fc+Mq5hLnkrd+v/AAD61TXNcW+S3fUfA7w7d5mEyBR84+X72d20t2xSvrXiCC/iaLXvBk4cKC5mjVYcIeBhs43cDrx6V8gef4dhUhtOspHEg3IyTqcc5Gd/GKZHL4dXZm3tPvktmKY8c4H3vce/Fb/2Wv6j/wAE5/r77v8A8C/4B99WPibRPsUH2zxBowufLXzvLvE278fNjnpnNTf8JP4b/wChg0n/AMDI/wDGvz+E3h0SA/ZbPBzkGOYj/wBDrL1aPTw6NYyxuvKlVjZcY7/MT1rBZBGT+Nr5f8E6Hncor4U/mfYXiX4sahr+uy+Hfh/PpsCxnFxrF/MqRJ2/dhvvexwc9h3rk9dtfBFrM3/CcfFXWtcv/wDlpFp0hKKfTgEfyr5mtLhI3Lyx+dJgCMscgVcnUABtQvGDHkRx9q9ellVOmkqcrLytd+rd/uVjw6+Y1Kj/AHq5n53t8oq33s/QT4eHS28EaQdEkuZNN+zL9ma5OZCnbd71vVxfwL2f8Kh8MeXuKfYExu6967Svh8QrVprzf5n3GGd6MH5L8grjvGn/ACFfB3/Yd/8AbWeuxrjvGn/IV8Hf9h3/ANtZ65K/wfd+Z62Wf7x8pf8ApLOxooorU88+VP24/wDkY/Df/XpN/wChivnSvtz47/Ceb4jalpl3FdrALOF4yC+3O5gf7p9K422/ZY0ZreNrjxLfpMV+dUjRlB9j3rohUiopMR8q1qeF9EufEOsR6XaTW0Msilg9xJsTj39favpr/hlfQP8AoaNS/wC/KUf8Mr6B/wBDRqX/AH5Sq9rELFP9iRDHY+LoyclJ7dScegkr6Ptv9V+Jrz/4Q/C21+G1vqUOm6pNfC/aNnNwgG3YGxjH+9XexpdIu0NCfwNc83eVxlA65CpO6zvuBziIn/8AXQddgwG+x3+Dnjyjkdf8P1o/s3UBu26tcAE5AJB2+3I5/HNImmakuf8Aic3DDGMNt/P7uc1pz0/5fxItLuaNlcJd24mSOWMHtIMGp8fX86xLjTdW+yyrFq00kmMoGYLz2GQM4/OsX7D458uNPMtcoSS329st16/u/f8AQVk7N6Fep2uPr+dGPr+dcX9j8c+c0iyWgznC/bmIGfT932qw9r4zkIYzWqHOcLcnH0/1fSiwXOsx9fzox9fzrjTaeOFGxZLR1B4LXjA9O+I6jFn4+DZ+02nbj7X/APaqLBc7bH1/Oqk9zNHqMNqtnJJFIpLTBvlX2P6fnxmudtY/HEM/mtHp0w242SXjbc8c8R+361b+0eNP+gZon/gXJ/8AEUWC5vT/AOqb6VxvwO/5Jjo//XN//RjVptN4zYEHTNF5/wCnuT/4iuU+EMniqP4c6QLOw0mSDy32tJcurH943UBaxkv3sfR/mj0aT/4T6v8Ajh/6TUPmX4weHNWvPiv4pnSz1JIn1GQoyWUrq49QVGK5X/hE9Y6m31XP/YOm/wAK+8PtHjT/AKBmi/8AgXJ/8RR9o8af9A3Rf/AuT/4ivpaeezhBR5NvP/gHyc8mhKTlzb+X/BPge88Ka3EFMGmanck9cWEq4/MVX/4RrxH/ANC/qv8A4CSf4V+gH2jxp/0DNF/8C5P/AIij7R40/wCgZov/AIFyf/EVquIZ/wAn4/8AAM3kUP5/wPz/AP8AhGvEf/Qv6r/4CSf4Uf8ACNeI/wDoX9V/8BJP8K/QD7R40/6Bmi/+Bcn/AMRR9o8af9AzRf8AwLk/+Io/1in/AM+194f2DD+d/cfn/wD8I14j/wChf1X/AMBJP8KltvD3iGO5SSTw9qzqDyDaSf4V99/aPGn/AEDNF/8AAuT/AOIo+0eNP+gZov8A4Fyf/EUf6xT/AOfa+8TyCDVud/cU/gykkfws8OpLDJC4skDRyIVZTzwQelddXO/aPGn/AEDNE/8AAuT/AOIo8/xp/wBAzRP/AALk/wDiK+eqz9pNz7u57tKCpwjBdFY6KuO8af8AIV8Hf9h3/wBtp6v+f40/6Bmif+Bcn/xFY/iQ6kb/AMIf2pBawzf2/wALbyF12/ZZ+5A5rmrr3Pu/M9PK3/tHyl/6SzuqKKK1OAKKKKACiiigAooooAKKKKACiiigAooooAKKKKACiiigArhPDvhfxpoGjW+kad4m0j7LbBli83S3Z8FieSJQD19K7uis504yabOvD42rQhKEbNOzaaT1V7bp92cn/Z/xA/6GbQv/AAUP/wDHqP7P+IH/AEM2hf8Agof/AOPV1lFL2Me7+9mv9pVf5Yf+AQ/yOT/s/wCIH/QzaF/4KH/+PUf2f8QP+hm0L/wUP/8AHq6yij2Me7+9h/aVX+WH/gEP8jk/7P8AiB/0M2hf+Ch//j1H9n/ED/oZtC/8FD//AB6usoo9jHu/vYf2lV/lh/4BD/I5P+z/AIgf9DNoX/gof/49R/Z/xA/6GbQv/BQ//wAerrKKPYx7v72H9pVf5Yf+AQ/yOT/s/wCIH/QzaF/4KH/+PUf2f8QP+hm0L/wUP/8AHq6yij2Me7+9h/aVX+WH/gEP8jk/7P8AiB/0M2hf+Ch//j1Rf8I74ovtY0m71vXtNuLfTrv7UsVtp7RMz+W6AFjI3GHPauxopewj1v8AexrM6yvyqK0a0hFPVWfQKKKK2POP/9k="/>
          <p:cNvSpPr>
            <a:spLocks noChangeAspect="1" noChangeArrowheads="1"/>
          </p:cNvSpPr>
          <p:nvPr/>
        </p:nvSpPr>
        <p:spPr bwMode="auto">
          <a:xfrm>
            <a:off x="5175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8" descr="data:image/jpg;base64,%20/9j/4AAQSkZJRgABAQEAYABgAAD/2wBDAAUDBAQEAwUEBAQFBQUGBwwIBwcHBw8LCwkMEQ8SEhEPERETFhwXExQaFRERGCEYGh0dHx8fExciJCIeJBweHx7/2wBDAQUFBQcGBw4ICA4eFBEUHh4eHh4eHh4eHh4eHh4eHh4eHh4eHh4eHh4eHh4eHh4eHh4eHh4eHh4eHh4eHh4eHh7/wAARCAC6APU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GnuI4ceYSOM9Kq2er2F5D51tN5ieoU/1rkfil8RfCngm7s7XxFdXEL3cbPEI7dpAVBwc4+teb2Pxf+FFvFLDJrOrzxO4dEe0kHlYGBtI56cfhVKLa2A99+2QerflR9sg9W/KvC4PjR8I4JFeG91FCpyP9Fmx/Or3/C//AIZ/9BO//wDAB6OSXYD2b7ZB6t+VH2yD1b8q4n4eeNvD3j6K8k8NXE062TIs/mwmLBbOMZ69DXVG1m/uj86TVgLn2yD1b8qPtkHq35VS+yzeg/Oj7LN6D86QF37ZB6t+VH2yD1b8qpfZZvQfnR9lm9B+dAF37ZB6t+VH2yD1b8qpfZZvQfnR9lm9B+dAF37ZB6t+VH2yD1b8qpfZZvQfnR9lm9B+dAF37ZB6t+VH2yD1b8qpfZZvQfnR9lm9B+dAF37ZB6t+VH2yD1b8qp/ZZv7o/Oj7LN6L+dAFz7ZB6t+VH2yD1b8qpfZZv7o/Oj7LN6D86ALv2yD1b8qPtkHq35VS+yzeg/Oj7LN6D86ALv2yD1b8qPtkHq35VS+yzeg/Oj7LN6D86ALv2yD1b8qPtkHq35VS+yzeg/Oj7LN6D86ALv2yD1b8qPtkHq35VS+yzeg/Oj7LN6D86ALv2yD1b8qlhlWVdyZxn0rO+yzf3R+dXbGNo4ir4zmgCeiiigD5U/bj/wCRj8N/9ek3/oYrz/4JfCLVfiRPNdG6Gm6NbPslu2Tczv12Ivc46k8D36V6B+3H/wAjH4b/AOvSb/0MVP8AAS10mf4eadaXVpcS/aLyW7luYbaR/JMLx7YSVGMOA+RXfh6ftI2vb8TlxNd0YppX/A2tb/Za8PtprDRfE2ow3wX5WuwkkTH0IVQR9QT9DXzP4r0DVPC/iC70LWLfyL21fa6g5BHZlPcEcg19Y+TbG/uZ7Tw1dXF1GLSERXSSRW045kmZf3fyHPy7iTngdK+fP2gxt+I9xGJpZQsMYVpbYQNjHTaFUHHI3YGcZreWFdOLk5f1oc9DH+1mo8vf9fJdv60PX/2HDjTfFX/Xa2/9BkrsfiX8a4/Bvi648Pt4ee9MMaP5wuwmdwzjG0/zrjP2H/8AkGeK/wDrtbf+gyVyH7Sn/JXdR/64Qf8AoFaZVhaWJxUoVVdW/wAjum2lod7/AMNJR/8AQpSf+B4/+IpP+Gko/wDoUpP/AAPH/wARXjnk+C8q39o6xjIyn2dPx+bP9KAngtbVWafWpJwGyoVFUnt2OP1r3/7JwP8Az7f4/wCZl7SXc9j/AOGko/8AoUpP/A8f/EUf8NJR/wDQpSf+B4/+IrxuOHwYyxs+oazGdq70FujfNj5sHI4znt6dakktvA4hidNW1hn8wCRDaKCUzyQc4HH15o/snA/8+3/5N/mHtJdz2D/hpKP/AKFKT/wPH/xFH/DSUf8A0KUn/geP/iK8agh8Htbr9o1HVUm3Hdst1ZccY6kc9fzFIIfCP2eXdf6t5yh/LxAm1zj5e/HOc0f2Tgf+fb/8m/zD2ku57N/w0lH/ANClJ/4Hj/4ij/hpKP8A6FKT/wADx/8AEV47LD4KMbeVf60knJXdbow6cDqO/f8ASk+z+DGwf7T1mLIGVNqjY9edwo/snA/8+3/5N/mHPLuex/8ADSUf/QpSf+B4/wDiKP8AhpKP/oUpP/A8f/EV4fqsOgJaq2l31/NPv5Se3VFC885BPPSsurjk2Bkr8n4v/MPaS7n0noH7Qkeqa5Y6Z/wi0kX2u4SHzPtoO3cwGcbOete5x7pM4bGDjpXwn4D/AOR40L/sIQ/+hivuuwOVk/3q+ezvB0cLOCpK10a05N7jzC//AD0/Sk8l/wDnp+lYV7feKlvLhLK00WaBZSIy90wcLjowx978aDc+MHhkxb6HBKCChaZ3Vhhsg4wRg7eeep4rxDQ3fJf/AJ6fpR5L/wDPT9KxdSuvFC6hjT49Gez8k8zSMHMvYZB+7+FVYr7xxjEum6CDk8reOcDscFR9Ov8AhQB0nkv/AM9P0o8l/wDnp+lc8194z8tCthoJcOd4+2PyoAwR8vBznj9aLHUfFrXEa3ljoaxeaqTGK9Ysik9cEcnHbvQB0Pkv/wA9P0o8l/8Anp+lPM8K5zNGMDJyw4FKs0LfdljbgHhh09aAI/Jf/np+lHkv/wA9P0qQSxsMrIhHswpwZScBgT6A0ARiJh/H+lOiOVp9RW3+r/GgCWiiigD5a/bZtbq68R+HfsttNOUs5S3lxlto8xRk46c1598HPiJ4w+Gt3JHDo91f6VdNvmspYnX5hxvRsHa3GDwQce1eh/tqX19YeJ/DktjeXFrIbKYFoZShI3rxkV4bpVx4luLN5rXxBNBFGWBR9SMZzjccKWyc5P1Oa6oK8NRH0drH7SV3Jpkn9g/D/WDe+XvDXQJijB/iOwEkfl9a+b9ebxX4q1671nUrPUb6/unDyuLZz1+6AAOBxgD2reu7nXLvTvs+nMlk8blnkh1xtoA42hS+0DnqK5m91TxBaXTQy63etIFAJjvWcY6gZBx3pxilsB9E/sQqy6d4sVlKsJrYEEYIOJK479pX/krmo/8AXCD/ANArsv2IGZ9P8WMzFmM9sSScknElcb+0tgfF3UQSP9RB/wCgV62Q/wC+y9P8jOr8J65Z/AzTL3T7a5bV0RpYUdgunR85UH1qc/AXSmGH1dGGR006MdDnqDXj9v8AHT4hW9vHBFqViEjQIoNmnQDAqT/hfXxF/wCgnY/+AaV1vA5r/Ov6+RPNDsett8A9JZXX+11AcEcafGCM+hzxTz8CNLZdp1aIj/sGxf415D/wvr4i/wDQTsf/AADSj/hfXxF/6Cdj/wCAaUvqOa/zr+vkHNDseuL8BNKWRnXV1+Y5wdOjIHGOOeKzZv2bdHkleT/hJr5dzFtq2yADPYDPSvNf+F9fEX/oJ2P/AIBpR/wvr4i/9BOx/wDANKpYPNltUX9fIOaHY9H/AOGatH/6GjUP/AdP8aP+GatH/wCho1D/AMB0/wAa84/4X18Rf+gnY/8AgGlH/C+viL/0E7H/AMA0qvqub/8APxf18g5qfY9H/wCGatH/AOho1D/wHT/Gs28+Avhmyv7OyuvFWpJLeStFCRbJgkY4Jz15FcV/wvr4i/8AQTsf/ANKavx3+IYz/wATGw5O45s060fVc3/5+L+vkLmp9jn9L01NH+LttpMcrSpZa2tursMFgku3J/KvtjT/ALsn+9Xw94Y1CfVPiZpmpXbo1zd6tHNKVAALtICcDtya+4rDpJ/vVxcQqSlS5t7FUupz+pWU0mry3S2jPsPB+wRsW6dGLZPX9KSz0WS8jfeqW5wv+u05AemOMN+FXrvUb+O7nij5VMlP9DlbOB0JHB/CobfUtWlLDMYKIWbNjKAwHXGe+O1fOmxJP4faRHVZbIZPyg2SkYHQHnnqefemr4dkAT99Y5/5aH7CvzDOR3qNNU1hifkQAfNzYTA4yBxzSR6xqUm5o2jKKdpzp8+c+3NAEUng22eZZD9izk7ybXJYZyP4qtjw60aukFxbIj8MrWgYED7vU9qiGrawZY42SJSVBJ+wzEcn17cEfrT5dXvwsbKFA2kSZsJuWHcegx60AKvhzahAmsw2CFIsVG3PXv3GR+NMbwyzbG+1WolU/NILFMuMAYOT6D9ac2qaou0FY92WHFjMRwcev1pkOqaw0wDeTs/izYTAgnp3oAkXw2quxBsNjZ+UWKj6EnPbipLbRLy2m8621C2icjDstkoLDsM56VAup6sUTa0Dl3xk2UwHbH4Y70o1bU1Me9VZd5VylhN0yOmfbv0oA3rVZo4FWeYTSDOXCbc8+lJa/wCrP1p8bCSNXAYBgDhhgj6imWv+rP1oAlooooA+Tf255JD4x8JWqPBH51tKu+ZtqrmRRknsK+f4dPu5t+zVNBBSVoyJLwJnBxuGeoPY19D/ALcEVtJ4q8L/AGpN0YtZd2Bk43rnFfPX2XRdzfurjG87cKv3c8fjXVTvyozad9xgsLxpCg1LQcgAkm9AHJIxn8P1FY8uozxyNGVhYqxXKkkHHofStS4trDzf9HhPl448wDOfwqP7Nb/88U/Kr1FaXc+mv2DLp7nS/FxdVG2a1xj/AHZK9+1Xwj4f1e7a+vtC067uGADSzQqzEDpya8J/Yajjj0zxX5aBczW2cD/Zkr6Vt/8AVfia55TlGbcXY0S01OTPw98K/wDQsaP/AOAy/wCFJ/wr3wr/ANCvo/8A4DL/AIVc/wCEj1dUy/g7Vi2MkJJCe/uw5qwmtas0MEv/AAi98u8vvRpog0e3pxuwd3bn60fWKv8AM/vYWRl/8K98K/8AQr6P/wCAy/4Uf8K98K/9Cvo//gMv+FXE8Sasw/5E3WVOOMvDj899a2i31xfwPJc6XdacyttCTlSWHqNpNHt6v8z+8LI53/hXvhX/AKFfR/8AwGX/AAo/4V74V/6FfR//AAGX/Cuxoo9vV/mf3hZHHf8ACvfCv/Qr6P8A+Ay/4Uf8K98K/wDQr6P/AOAy/wCFdjRR7er/ADP7wsjjv+Fe+Ff+hX0f/wABl/wpf+Fe+Ff+hY0f/wABl/wrsKKPb1f5n94WRycHgbwxazJcw+G9KjliYOjrbqCpHQjjrXR2H3X/AN6pLn/VN9Ki03/Vv/vVEpyn8TuMiuNHsZ5Wkkjk3McnEzgZ/A1GNB0wMGEMmQMf69/8ao+K9Q1i1ubeHSbdZd0cjSAldxOMIFBPODknHpWW1942ZWjax8ooJFaSNUO5tvyFQe24c+ze1ck8VGMnHlb+R208DKpBS5oq/dnSSaLp8gUNHL8pyP3zj+vtU9lp9rZyPJbq67wAQZGI4z2J461zFzfeL4HIgtWuijfOrxooZQwxtYdSy7s+hxUkVx4r+xzLcNtn8hjE0cK8y7m4OeMYQf8AfY9KSxSvblf3DeBla/PH7zraKyNFk1htRuob7DW0IAil2gGYnnPHTHSteuiEuZXsclSHJK17+gUUUVRAUUUUAFRWv+rP1qWorX/Vn60AS0UUUAfKn7cf/Ix+G/8Ar0m/9DFfOlfRf7cf/Ix+G/8Ar0m/9DFfOlddP4UJhRRRViPp/wDYf/5Bniv/AK7W3/oMlfSVt/qvxNfNv7D/APyDPFf/AF2tv/QZK+krb/Vfia5KnxMpGTDBrkkQkGqJtcBl/cLkA+v6VILXXAgB1NCdpBPkLyex/CmwaxpazJYR65YtMp8oR7lLbhxjGetaey4/57r/AN+//r1LTW5nTrU6l+SSduxnm31zeSuoxhCeAYQSB6Zq3Zi+jgC3LJPJ3cfJn8Kl2XH/AD3X/v3/APXo2XH/AD3X/v3/APXpGgu6f/nkv/ff/wBajdP/AM8l/wC+/wD61JsuP+e6/wDfv/69Gy4/57r/AN+//r0ALun/AOeS/wDff/1qN0//ADyX/vv/AOtSbLj/AJ7r/wB+/wD69Gy4/wCe6/8Afv8A+vQAu6f/AJ5L/wB9/wD1qN0//PJf++//AK1JsuP+e6/9+/8A69Gy4/57r/37/wDr0ANZ/MtS+3GQeKZpn+qf609o/LtSmc4B5pmmf6p/rQBWv9J0y81a21K5Utc23EZ8wgDr1HQ9TVRNb8KSXstrHqlg9xExWRFmBKkdQeayvitqU+j+Btc1G2kaOWGA7XUZK5IGf1rx34feKdL/ALFGlWOlPNqSczRyR8Pnq+8kZ5IP0rkr1fYJuMd9zphGVVJSe2iPeL5fC90VkuntZCBgEyHp17Gk0uDwvqERm082lysRMRZJN2wjqp54NcFb6qIbHztYvtGs7p1CmIOAYzk/KTuOTtx6Cqvww1GNviPrllaBTbXFqlw/luGUSKQCeO5DfpWdDFynU5ZIdShyq52ut+LPh54Du0ttZ8QaRoc92nmIlzchDIoJGQGPTOapf8Lp+E3/AEUTw3/4HJ/jXyf/AMFFlZ/iD4URRktpbgD38418822gXUcayXEDoGJCkrgHBxxmu85T9Nv+F0fCf/oofhz/AMDk/wAaF+NHwnZgo+IfhvJOB/p6f41+aD6ORwU5rO1TSXtbaS4ONisgH/As8f8Ajp/KgD9W/C3jvwZ4pvZbLw34o0nVrmJDJJFaXSyMqggFiAemSBn3ro6+C/8AgnD/AMlb8Qf9gJv/AEfFX3pQAVFa/wCrP1qWorX/AFZ+tAEtFFFAHyp+3H/yMfhv/r0m/wDQxXzpX0X+3H/yMfhv/r0m/wDQxXzpXXT+FCYUUUVYj6f/AGH/APkGeK/+u1t/6DJX0la/6r8TXzb+w/8A8gzxX/12tv8A0GSvpK1/1X4muSp8TKR5HZ/DzxJH48j1h5E+xreGXy/NG3buznGM5xXrUUEiXk87XMrpIFCxHG2PGckd+e+fSgW+L9rvzpjujEfllvkGDnIHrz/KplXDM24nOOD0FOdRztc8zLMpoZcpqi37zu7/APDIgtbeSGe5ke6lmWaQMqN0iGANo9uM/jTrWFoRJumaXfIXBb+EHt+FPjj2O7b3bec4JyB9KI49m75mbJz8xzj6VmemEKNGm1pGc5JyajsreS3sY7eS4kndE2mZvvMfU+9N0+0FnAYVmmmBdm3StkjJ6Utnara2CWaSzOqJt3yPuc+5J70ASshMJjDsDjG7v9aHRmh2eYynGNw60gi/0cQl2Py7d2eaZe2wurN7ZpZYwwA3o2GGDnr+FAEkiF0Ch2Q5ByKc6lsYYrg5Pv7UyeFZkCMWADBvlOOQc026g89oT50sXlyb8I2N/BGD7c0ALcf6p/oah0z/AFT/AFqa4/1T/Q1Dpn+qf60AebftJ3OqW/ws1n+zVhAkAS5kkP3IiwztHdj0FfNV5LJb2ENxb3FxDqSOFZQ5GxeCNxHsD3r7A8faFD4l8Nanok7MguYiEdQCUccqwB64IFfGl9quoeHjqPhnxLYywX0kjpKTCuZJB9xg3YZ9OoJ9a5MSpdD1sA6Th7yu0/v2/Ilt/ENxp1p/aMdrFI13GS7zQecXYHkjJ5b9K9t/ZYliu7TVbjyYo5YgkZ2qASCS3P6V84PE621oJnSR42cFlHQjpj6/1r179l3xNa6V4nu9JvZBF/aBAiJ6FsDb/Ij8awpzcayTOzE4KKwkqkNbP8LnCf8ABRbjx/4WbJBGkyEEdf8AXGsjUvDP9n6ENPmvNOe3+xQapYXzXW+S8aZELgJgiMAc4Pp1542v+CiibvHnhhj0GlOD/wB/mrmfg98Q/DdxoeleE/EELJqaQvplnczQebCySt8nO4GNhnbuw3FekfOnMxaOqasFGpLemWFGOFwiMRkrntgdTXPfFKOCxg0ywjUC4uohfXBH905WJfwUM3/A66PXmFneXYijCxxz+T8hyshQbS30yK4z4kefc+Iobybf5c9jb+RxxsWNUwPoVNAHu3/BOQAfFzxBg5/4kTf+j4q+8q+Dv+Ccq7fi1r59dCb/ANHxV940AFRWv+rP1qWorX/Vn60AS0UUUAfKn7cf/Ix+G/8Ar0m/9DFfOlfRf7cf/Ix+G/8Ar0m/9DFfOlddP4UJhRRRViPp/wDYf/5Bniv/AK7W3/oMlfSVr/qvxNfNv7D/APyDPFf/AF2tv/QZK+krX/Vfia5KnxMpD9q+YZNxzjGM8VVt7CGGa6lWadjcnLB5SQnso/h61QF5rZb5bfTmTnkTnrmnm71nacW1gTxj9/x7/wBKv2L7r70RzrsaUVvHGrqruQ4wct0+lSRqqRqgJIUAAk5NYwvNcbH+jacBntcE8U+S51xdxW3sD6AykY/Gj2L7r70HtF2f3GxmjNYn2vXBz5OnMDgj99jAxz+tX7C5ke3DXptopc8rHJuGPrUzpuKvdfeNSuXM1HPGs0ewsy85yrYNHnQ43ebHj13Cl82Hdt8xN3puGazKIDZqV2mefH/XTpThbR5iYvIxj6Et1+tWKqzJfHUIWikjW1CnzFK/MT/nH5UAS3H+pf6GodM/1TfWp5/9U30rjNN+IfhyS2863XV7iJydskWk3Lo2OOCEweRUSqRj8TsdFDCV8Qm6UHK29lff/hjqJ/8AXP8AWvJ/2kfB9r4g8Hx6jBpvn6vZXMZgeNf3jKWwVJ7jv+Fdx/wsHQv+fbXf/BNc/wDxFH/CwdB/59td/wDBNc//ABFRKrSkrcyOmnl+OhJSVKX3M+Lrmx1K1sbaWTT5isbkzRNCTjkY+vHUe1aMWlX19dpJp1lIL0qrW0kcbqyso428DcG9OvpX1/8A8LB0H/n11z/wTXP/AMRS/wDCwdB/59dc/wDBNc//ABFc7hRf2j0r5ho/Yy630dnfXax8R/tdr4v1CbwS/iLRriHUE0hlkCgyFgJTtLYHytg8g1434Z0nVpvEVgsem3gInV8tCwC4Ock46DFfp+fiBoJ62uuH/uDXP/xFH/CwNB/59dc/8E1z/wDEV0RrU0rcyPNnluMlJv2Ml8mfnde3VtDEtg1nqVxMJZ9862zbMsxCnpkcc/jWhoiw634duvButafcKYYpLjTtQMDBoJVXJXOOUbH61+gP/CwNA/59db/8E1z/APEUf8LA0H/n11v/AME1z/8AEU/b0/5kR/ZeN/59S+5nyN/wTutLy3+K+vNcWlxCp0NgGkjKgnz4vWvumuPHxA0EdLXXB/3Brn/4il/4WFoX/Ptrv/gmuf8A4ij29P8AmQf2Xjf+fUvuZ19RWv8Aq/xrlh8QNCP/AC7a7/4Jrr/4ip9M8aaFcX1rp4/tKGe7kMcH2jTZ4Vd9pbaGdAM4Unr2o9tT/mQPLMYk26UrLyZ09FFFanCfKn7cf/Ix+G/+vSb/ANDFfOlfRf7cf/Ix+G/+vSb/ANDFfOlddP4UJhRRRViPp/8AYf8A+QZ4r/67W3/oMlfSVt/qvxNfNv7D/wDyDPFf/Xa2/wDQZK+krX/Vfia5KnxMpHHkWkjMCCc5Lk6M+SR3+v8AOpLGztb15IUWMOhjKs+lsgGdwxz1HGfbv1rdGv6QVLfb48AgHIPH+cU/+2tKyB9vh56HPB5x16da3lS0/hv+vkZKX95f18zPPhtROCi6cIcn5fsYzjGAM5pZPDhZgfNs24G7dZgljjHPNaI1jSym8ahBtyBy3r0/kaU6tpo3f6fB8pwfm6dqx9lU/lf3F88e5lt4aOU2SWKqsfl7fsQIIx/vf5zSp4ajTGwaep53EWQ5B6/xVfTXNJb7uoQHkjrWijBlDKwKkZBHcUpQlH4lYaknszn5fDfmOpLafsAA2myB6DHXdUkegsrCTzLLepBQ/Yx8pGORz6AflW7z60c+tQMgskuo4it1Okz54ZY9nH0yano59aqzX0EV9FZOzebKMqAhIxz3/A0ATz/6tvpXF/BJEf4Y6NuUHET/APoxq7Of/Vt9K434Hf8AJMdH/wCub/8Aoxqxl/Fj6P8ANHo0/wDkX1f8cP8A0modl5EP/PNaT7PD/wA81rkNR0nSJNWuZpotYkl8zzGRLrCMd2cAbhx7Gsy6h0oyXSeX4sSLc2/yrqTYctk4wenJ79OPSt0mzzW0j0L7PD/zzWj7PD/zzWvNkt9HSWXa/jR4pYvLbdM5X7pUnJOcgGp7qLRpLzzy3ixXdSCIpZF+UZboPcn86fKxcyPQvs8P/PNaPs8P/PNa4KODR5dRtJFPikyx7MMZ3CsVJIDjOOvHvkCusOuIFZjZXJUDII2fN0/2vfn6UmrDTTNH7PD/AM81o+zw/wDPNaz11uMo7GyuhtAPIXnp33e9ImuRsrMLG72gcHC8nPQfNSGaP2eH/nmtH2eH/nmtZ51pQN32G6IxngKf61fjuoXjVzIiZAypYZB9DQA8QxDogFcl42OdW8Hf9h3/ANtp669WVlDKwYHoQa4/xp/yFfB3/Yd/9tp6yr/B935noZZ/vHyl/wCks7GiiitTzz5U/bj/AORj8N/9ek3/AKGK+dK+i/24/wDkY/Df/XpN/wChivnSuun8KEwoooqxH0/+w/8A8gzxX/12tv8A0GSvpK2/1X4mvm39h/8A5Bniv/rtbf8AoMlfSVr/AKr8TXJU+JlI5aOe8JCmKyZi/wB7+zJAuPQ+/Bp/2i4aNAIbQbgSd+lygDp/Q961F0OAMT9u1TnP/L2/eprHSobSV5Fur6QttyJZ2YcZ7fjz61o+W2k3/XzM1e/wmOt1I25PstuGx1/s2QDv6jnt+tMlurtQSba2yXK5/syUnPHXHbnrXV5+v5UZ+v5Vlzy7l8qOV+0zg/8AHragsMDGmS8HtUw1bVFHzGJB/CF0+c10mfr+VGfr+VJtvcErHOHVtSD7WdF2pufNhLjGM8HPPbI+tTWd9rE8r2/mWvmr3a1lRT64J69q3c/X8qM/X8qQwTdtG7G7HOOmaCqlgxUbh0OORRn6/lRn6/lQAyf/AFbfSuN+B3/JMdH/AOub/wDoxq7Kf/Vt9K434Hf8kx0f/rm//oxqxl/Fj6P80ejS/wCRfV/xw/8ASahuXWgme+kuftMKq5JK/ZEJ/M8/jUNv4dkgheOO/RQwAOLOMAgdiMc1meNdUgtfENpYSXOsQNNbs+60P7sBck7uRzxWVpnxJ8OafpUXm32qXTPGJFS4gbzV3Fdqk9CTvB68CuyOHqySajueQ8RTTactjrYNA8uXdJcQyJhhs+yRgc0yLw4qq2+eBnydrfY4xtGAAOnasyL4meD5G2pqMxOzf/x6yAbdpbOdvopNaEXjLQptZstJhnmkurxEkjURNgK6M6liemQp469KToVFvFlKtTe0kSR+Hyk3m/a42djmRjax7n5yOcVH/wAI03Ob6MHJORZx9+vbmuhorKxoYCeHSgXbdQhhwT9ij5HGPyIzVmy0K1iD/akt7rccgG2RAv5D6flV+7S7fZ9luIocZ3b4i+fpyMVmahpurXLQO2uC2WJ9zeTCUDjjg5Y+n600rsTbS0Lv9kaXsC/2fbbQAMeWO3SgaRpYBUafbAE5I8sdauKQwBUgjsRS0hjIYo4YlihjWONeiqMAVyPjT/kK+Dv+w7/7az12Ncd40/5Cvg7/ALDv/trPWVf4Pu/M9DLP94+Uv/SWdjRRRWp558qftx/8jH4b/wCvSb/0MV86V9F/tx/8jH4b/wCvSb/0MV86V10/hQmFFFFWI+n/ANh//kGeK/8Artbf+gyV9JW3+q/E182/sP8A/IM8V/8AXa2/9Bkr6Stv9V+JrkqfEykc29+wcKPELKAT8otCe3c460R3ztEpHiIvub5G+ynjkgjpzz6+lPit9SR/l0q8VV+6P7TyOOnFSafYXckzC6tb+3QBQrHUi2c5zwPTj65robqJX93/AMlMfdb6/iXIdZsbeBEub4yyYOX8lhnn0A4qX+3NLxn7SQNu7mNunr09qWTSYXcM11fZGOly4HT2NJ/Y9r5okE12H2hci4fsMetcrd2bIZFr+lS7vLuHbacH9y/P045p0mu6XGoZrhgCu4fun5H5VIdLgMBiM94QerG4fd9M5zTBpEIChbu/CrngXLe3v7fzpANGv6UWZRcksoBI8p84Jx6epp8etaZJIkaXBLO20Dy26/lSHR7cnm4vf/Alv8adHpcUbxv9pvWMeNoe4ZgceoPX8aAL9VZ7MyahDd/aZkEakGIN8rf5z/KrVFAEc/8Aq2+lcb8Dv+SY6P8A9c3/APRjV2U/+rb6VxvwO/5Jjo//AFzf/wBGNWMv4sfR/mj0aX/Ivq/44f8ApNQi8ba3ex64lvo2peGIzFAfNfUJU3RyBgNn3sjKknpxt9+MmHUdWuNFvIbzxH4KtLvfH9kNrKm0KPv7ix4yQMYHHrXzN8WLO3uPin4vkktPNZdVk+cwuwAGO6ke/Wuf/s+2SLy10aF5Awbm1mzgn/e6cH86+tpZZDki+bt0+fc+Mq5hLnkrd+v/AAD61TXNcW+S3fUfA7w7d5mEyBR84+X72d20t2xSvrXiCC/iaLXvBk4cKC5mjVYcIeBhs43cDrx6V8gef4dhUhtOspHEg3IyTqcc5Gd/GKZHL4dXZm3tPvktmKY8c4H3vce/Fb/2Wv6j/wAE5/r77v8A8C/4B99WPibRPsUH2zxBowufLXzvLvE278fNjnpnNTf8JP4b/wChg0n/AMDI/wDGvz+E3h0SA/ZbPBzkGOYj/wBDrL1aPTw6NYyxuvKlVjZcY7/MT1rBZBGT+Nr5f8E6Hncor4U/mfYXiX4sahr+uy+Hfh/PpsCxnFxrF/MqRJ2/dhvvexwc9h3rk9dtfBFrM3/CcfFXWtcv/wDlpFp0hKKfTgEfyr5mtLhI3Lyx+dJgCMscgVcnUABtQvGDHkRx9q9ellVOmkqcrLytd+rd/uVjw6+Y1Kj/AHq5n53t8oq33s/QT4eHS28EaQdEkuZNN+zL9ma5OZCnbd71vVxfwL2f8Kh8MeXuKfYExu6967Svh8QrVprzf5n3GGd6MH5L8grjvGn/ACFfB3/Yd/8AbWeuxrjvGn/IV8Hf9h3/ANtZ65K/wfd+Z62Wf7x8pf8ApLOxooorU88+VP24/wDkY/Df/XpN/wChivnSvtz47/Ceb4jalpl3FdrALOF4yC+3O5gf7p9K422/ZY0ZreNrjxLfpMV+dUjRlB9j3rohUiopMR8q1qeF9EufEOsR6XaTW0Msilg9xJsTj39favpr/hlfQP8AoaNS/wC/KUf8Mr6B/wBDRqX/AH5Sq9rELFP9iRDHY+LoyclJ7dScegkr6Ptv9V+Jrz/4Q/C21+G1vqUOm6pNfC/aNnNwgG3YGxjH+9XexpdIu0NCfwNc83eVxlA65CpO6zvuBziIn/8AXQddgwG+x3+Dnjyjkdf8P1o/s3UBu26tcAE5AJB2+3I5/HNImmakuf8Aic3DDGMNt/P7uc1pz0/5fxItLuaNlcJd24mSOWMHtIMGp8fX86xLjTdW+yyrFq00kmMoGYLz2GQM4/OsX7D458uNPMtcoSS329st16/u/f8AQVk7N6Fep2uPr+dGPr+dcX9j8c+c0iyWgznC/bmIGfT932qw9r4zkIYzWqHOcLcnH0/1fSiwXOsx9fzox9fzrjTaeOFGxZLR1B4LXjA9O+I6jFn4+DZ+02nbj7X/APaqLBc7bH1/Oqk9zNHqMNqtnJJFIpLTBvlX2P6fnxmudtY/HEM/mtHp0w242SXjbc8c8R+361b+0eNP+gZon/gXJ/8AEUWC5vT/AOqb6VxvwO/5Jjo//XN//RjVptN4zYEHTNF5/wCnuT/4iuU+EMniqP4c6QLOw0mSDy32tJcurH943UBaxkv3sfR/mj0aT/4T6v8Ajh/6TUPmX4weHNWvPiv4pnSz1JIn1GQoyWUrq49QVGK5X/hE9Y6m31XP/YOm/wAK+8PtHjT/AKBmi/8AgXJ/8RR9o8af9A3Rf/AuT/4ivpaeezhBR5NvP/gHyc8mhKTlzb+X/BPge88Ka3EFMGmanck9cWEq4/MVX/4RrxH/ANC/qv8A4CSf4V+gH2jxp/0DNF/8C5P/AIij7R40/wCgZov/AIFyf/EVquIZ/wAn4/8AAM3kUP5/wPz/AP8AhGvEf/Qv6r/4CSf4Uf8ACNeI/wDoX9V/8BJP8K/QD7R40/6Bmi/+Bcn/AMRR9o8af9AzRf8AwLk/+Io/1in/AM+194f2DD+d/cfn/wD8I14j/wChf1X/AMBJP8KltvD3iGO5SSTw9qzqDyDaSf4V99/aPGn/AEDNF/8AAuT/AOIo+0eNP+gZov8A4Fyf/EUf6xT/AOfa+8TyCDVud/cU/gykkfws8OpLDJC4skDRyIVZTzwQelddXO/aPGn/AEDNE/8AAuT/AOIo8/xp/wBAzRP/AALk/wDiK+eqz9pNz7u57tKCpwjBdFY6KuO8af8AIV8Hf9h3/wBtp6v+f40/6Bmif+Bcn/xFY/iQ6kb/AMIf2pBawzf2/wALbyF12/ZZ+5A5rmrr3Pu/M9PK3/tHyl/6SzuqKKK1OAKKKKACiiigAooooAKKKKACiiigAooooAKKKKACiiigArhPDvhfxpoGjW+kad4m0j7LbBli83S3Z8FieSJQD19K7uis504yabOvD42rQhKEbNOzaaT1V7bp92cn/Z/xA/6GbQv/AAUP/wDHqP7P+IH/AEM2hf8Agof/AOPV1lFL2Me7+9mv9pVf5Yf+AQ/yOT/s/wCIH/QzaF/4KH/+PUf2f8QP+hm0L/wUP/8AHq6yij2Me7+9h/aVX+WH/gEP8jk/7P8AiB/0M2hf+Ch//j1H9n/ED/oZtC/8FD//AB6usoo9jHu/vYf2lV/lh/4BD/I5P+z/AIgf9DNoX/gof/49R/Z/xA/6GbQv/BQ//wAerrKKPYx7v72H9pVf5Yf+AQ/yOT/s/wCIH/QzaF/4KH/+PUf2f8QP+hm0L/wUP/8AHq6yij2Me7+9h/aVX+WH/gEP8jk/7P8AiB/0M2hf+Ch//j1Rf8I74ovtY0m71vXtNuLfTrv7UsVtp7RMz+W6AFjI3GHPauxopewj1v8AexrM6yvyqK0a0hFPVWfQKKKK2POP/9k="/>
          <p:cNvSpPr>
            <a:spLocks noChangeAspect="1" noChangeArrowheads="1"/>
          </p:cNvSpPr>
          <p:nvPr/>
        </p:nvSpPr>
        <p:spPr bwMode="auto">
          <a:xfrm>
            <a:off x="66992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Video of_ Knowledge and Library Hub_Doodl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2325" y="2957512"/>
            <a:ext cx="5724525" cy="32194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0329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19497"/>
            <a:ext cx="10515600" cy="4164678"/>
          </a:xfrm>
        </p:spPr>
        <p:txBody>
          <a:bodyPr>
            <a:normAutofit fontScale="92500" lnSpcReduction="20000"/>
          </a:bodyPr>
          <a:lstStyle/>
          <a:p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Search for articles in the </a:t>
            </a: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NHS Knowledge and Library Hub</a:t>
            </a: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Request full-text articles from the library</a:t>
            </a:r>
          </a:p>
          <a:p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Browse and search for journals in </a:t>
            </a: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Browzine</a:t>
            </a:r>
            <a:r>
              <a:rPr lang="en-GB" sz="2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</a:p>
          <a:p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Sign-up </a:t>
            </a:r>
            <a:r>
              <a:rPr lang="en-GB" sz="2500" dirty="0">
                <a:solidFill>
                  <a:srgbClr val="201F1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a Browzine account to add journals to your personal bookshelf, to </a:t>
            </a:r>
          </a:p>
          <a:p>
            <a:pPr marL="0" indent="0">
              <a:buNone/>
            </a:pPr>
            <a:r>
              <a:rPr lang="en-GB" sz="2500" dirty="0">
                <a:solidFill>
                  <a:srgbClr val="201F1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GB" sz="2500" dirty="0">
                <a:solidFill>
                  <a:srgbClr val="201F1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save articles and to download the mobile app</a:t>
            </a: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38200" y="370702"/>
            <a:ext cx="9912178" cy="12109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4700" b="1" dirty="0">
                <a:latin typeface="Arial" panose="020B0604020202020204" pitchFamily="34" charset="0"/>
                <a:cs typeface="Arial" panose="020B0604020202020204" pitchFamily="34" charset="0"/>
              </a:rPr>
              <a:t>Library resources - articles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9794789" y="304800"/>
            <a:ext cx="1845276" cy="127686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Box 16"/>
          <p:cNvSpPr txBox="1"/>
          <p:nvPr/>
        </p:nvSpPr>
        <p:spPr>
          <a:xfrm>
            <a:off x="955788" y="3569887"/>
            <a:ext cx="3667125" cy="1733550"/>
          </a:xfrm>
          <a:prstGeom prst="rect">
            <a:avLst/>
          </a:prstGeom>
          <a:solidFill>
            <a:schemeClr val="lt1"/>
          </a:solidFill>
          <a:ln w="1905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hlinkClick r:id="rId3"/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067922" y="3633356"/>
            <a:ext cx="3442855" cy="1606611"/>
          </a:xfrm>
          <a:prstGeom prst="rect">
            <a:avLst/>
          </a:prstGeom>
        </p:spPr>
      </p:pic>
      <p:sp>
        <p:nvSpPr>
          <p:cNvPr id="9" name="Text Box 20"/>
          <p:cNvSpPr txBox="1"/>
          <p:nvPr/>
        </p:nvSpPr>
        <p:spPr>
          <a:xfrm>
            <a:off x="5972484" y="3629068"/>
            <a:ext cx="5437384" cy="947651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Find journals by </a:t>
            </a:r>
            <a:r>
              <a:rPr lang="en-GB" sz="2500" dirty="0">
                <a:solidFill>
                  <a:srgbClr val="201F1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subject, title or ISSN</a:t>
            </a: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2500" dirty="0">
                <a:solidFill>
                  <a:srgbClr val="201F1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 </a:t>
            </a:r>
            <a:endParaRPr lang="en-GB" sz="2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8316" y="4363145"/>
            <a:ext cx="1042032" cy="1042032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>
            <a:off x="4858700" y="3903949"/>
            <a:ext cx="106402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821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19497"/>
            <a:ext cx="4784124" cy="4164678"/>
          </a:xfrm>
        </p:spPr>
        <p:txBody>
          <a:bodyPr>
            <a:normAutofit/>
          </a:bodyPr>
          <a:lstStyle/>
          <a:p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Provides instant, free access to research articles online</a:t>
            </a:r>
          </a:p>
          <a:p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Works on journal sites and PubMed</a:t>
            </a:r>
          </a:p>
          <a:p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Safe, secure access to journal content through the Library</a:t>
            </a:r>
          </a:p>
          <a:p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Easy install: </a:t>
            </a: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libkeynomad.com</a:t>
            </a: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 (choose East Sussex from list)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38199" y="370702"/>
            <a:ext cx="9899823" cy="12109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4700" b="1" dirty="0">
                <a:latin typeface="Arial" panose="020B0604020202020204" pitchFamily="34" charset="0"/>
                <a:cs typeface="Arial" panose="020B0604020202020204" pitchFamily="34" charset="0"/>
              </a:rPr>
              <a:t>LibKey Nomad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9794789" y="304800"/>
            <a:ext cx="1845276" cy="127686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Box 20"/>
          <p:cNvSpPr txBox="1"/>
          <p:nvPr/>
        </p:nvSpPr>
        <p:spPr>
          <a:xfrm>
            <a:off x="8686296" y="4233626"/>
            <a:ext cx="2953769" cy="947651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No more paywalls or creating publisher site accounts!</a:t>
            </a:r>
            <a:endParaRPr lang="en-GB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9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cxnSp>
        <p:nvCxnSpPr>
          <p:cNvPr id="16" name="Straight Arrow Connector 15"/>
          <p:cNvCxnSpPr>
            <a:cxnSpLocks/>
          </p:cNvCxnSpPr>
          <p:nvPr/>
        </p:nvCxnSpPr>
        <p:spPr>
          <a:xfrm flipH="1">
            <a:off x="7225428" y="4145655"/>
            <a:ext cx="973704" cy="10486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02E778-866F-1201-CE46-609EDF83C9F1}"/>
              </a:ext>
            </a:extLst>
          </p:cNvPr>
          <p:cNvGrpSpPr>
            <a:grpSpLocks noChangeAspect="1"/>
          </p:cNvGrpSpPr>
          <p:nvPr/>
        </p:nvGrpSpPr>
        <p:grpSpPr>
          <a:xfrm>
            <a:off x="5390714" y="461064"/>
            <a:ext cx="635407" cy="959678"/>
            <a:chOff x="557624" y="420347"/>
            <a:chExt cx="1027240" cy="159946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5556B4E-2888-4DAD-7AF6-8EDA909C4DEF}"/>
                </a:ext>
              </a:extLst>
            </p:cNvPr>
            <p:cNvSpPr>
              <a:spLocks/>
            </p:cNvSpPr>
            <p:nvPr/>
          </p:nvSpPr>
          <p:spPr>
            <a:xfrm>
              <a:off x="666145" y="849182"/>
              <a:ext cx="810198" cy="9809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4059FE2-D204-2026-5FF6-DC9B00A36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7624" y="420347"/>
              <a:ext cx="1027240" cy="1599463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B201288-4C6B-58BD-A4FF-1B2E6602A3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8717" y="1471074"/>
            <a:ext cx="4275083" cy="23065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BB225F-7F6D-3B6E-A947-21845A2CE4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8417" y="5197985"/>
            <a:ext cx="46990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75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1277</TotalTime>
  <Words>471</Words>
  <Application>Microsoft Office PowerPoint</Application>
  <PresentationFormat>Widescreen</PresentationFormat>
  <Paragraphs>121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East Sussex Healthcare NHS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Onyett Michelle (East Sussex Healthcare)</dc:creator>
  <cp:lastModifiedBy>GEOGHEGAN, Angela (EAST SUSSEX HEALTHCARE NHS TRUST)</cp:lastModifiedBy>
  <cp:revision>133</cp:revision>
  <dcterms:created xsi:type="dcterms:W3CDTF">2023-07-27T08:29:14Z</dcterms:created>
  <dcterms:modified xsi:type="dcterms:W3CDTF">2025-07-10T10:04:54Z</dcterms:modified>
</cp:coreProperties>
</file>