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0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openxmlformats.org/officedocument/2006/relationships/metadata/core-properties" Target="docProps/core0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5" r:id="rId2"/>
    <p:sldMasterId id="2147483676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5" r:id="rId1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8" d="100"/>
          <a:sy n="78" d="100"/>
        </p:scale>
        <p:origin x="86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tBDfr" TargetMode="External"/><Relationship Id="rId2" Type="http://schemas.openxmlformats.org/officeDocument/2006/relationships/hyperlink" Target="https://bit.ly/3A1uf1Q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9;p2"/>
          <p:cNvGrpSpPr/>
          <p:nvPr/>
        </p:nvGrpSpPr>
        <p:grpSpPr>
          <a:xfrm>
            <a:off x="-4680" y="372240"/>
            <a:ext cx="8791200" cy="4402800"/>
            <a:chOff x="-4680" y="372240"/>
            <a:chExt cx="8791200" cy="4402800"/>
          </a:xfrm>
        </p:grpSpPr>
        <p:cxnSp>
          <p:nvCxnSpPr>
            <p:cNvPr id="7" name="Google Shape;10;p2"/>
            <p:cNvCxnSpPr/>
            <p:nvPr/>
          </p:nvCxnSpPr>
          <p:spPr>
            <a:xfrm>
              <a:off x="-4680" y="372240"/>
              <a:ext cx="8787600" cy="360"/>
            </a:xfrm>
            <a:prstGeom prst="straightConnector1">
              <a:avLst/>
            </a:prstGeom>
            <a:ln w="9525">
              <a:solidFill>
                <a:srgbClr val="FFFFFF"/>
              </a:solidFill>
              <a:round/>
            </a:ln>
          </p:spPr>
        </p:cxnSp>
        <p:cxnSp>
          <p:nvCxnSpPr>
            <p:cNvPr id="2" name="Google Shape;11;p2"/>
            <p:cNvCxnSpPr/>
            <p:nvPr/>
          </p:nvCxnSpPr>
          <p:spPr>
            <a:xfrm>
              <a:off x="720" y="4770720"/>
              <a:ext cx="8786160" cy="360"/>
            </a:xfrm>
            <a:prstGeom prst="straightConnector1">
              <a:avLst/>
            </a:prstGeom>
            <a:ln w="9525">
              <a:solidFill>
                <a:srgbClr val="FFFFFF"/>
              </a:solidFill>
              <a:round/>
            </a:ln>
          </p:spPr>
        </p:cxnSp>
        <p:cxnSp>
          <p:nvCxnSpPr>
            <p:cNvPr id="3" name="Google Shape;12;p2"/>
            <p:cNvCxnSpPr/>
            <p:nvPr/>
          </p:nvCxnSpPr>
          <p:spPr>
            <a:xfrm>
              <a:off x="333000" y="377280"/>
              <a:ext cx="360" cy="4398120"/>
            </a:xfrm>
            <a:prstGeom prst="straightConnector1">
              <a:avLst/>
            </a:prstGeom>
            <a:ln w="9525">
              <a:solidFill>
                <a:srgbClr val="FFFFFF"/>
              </a:solidFill>
              <a:round/>
            </a:ln>
          </p:spPr>
        </p:cxnSp>
      </p:grp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84560" y="1080000"/>
            <a:ext cx="4649400" cy="221616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>
              <a:buNone/>
            </a:pPr>
            <a:r>
              <a:rPr lang="fr-FR" sz="5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285520" y="365760"/>
            <a:ext cx="3528720" cy="47808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_ONLY_1_1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701720" y="445320"/>
            <a:ext cx="1918800" cy="5756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3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  <p:grpSp>
        <p:nvGrpSpPr>
          <p:cNvPr id="27" name="Google Shape;98;p15"/>
          <p:cNvGrpSpPr/>
          <p:nvPr/>
        </p:nvGrpSpPr>
        <p:grpSpPr>
          <a:xfrm>
            <a:off x="329040" y="-29880"/>
            <a:ext cx="8489520" cy="5203080"/>
            <a:chOff x="329040" y="-29880"/>
            <a:chExt cx="8489520" cy="5203080"/>
          </a:xfrm>
        </p:grpSpPr>
        <p:cxnSp>
          <p:nvCxnSpPr>
            <p:cNvPr id="28" name="Google Shape;99;p15"/>
            <p:cNvCxnSpPr/>
            <p:nvPr/>
          </p:nvCxnSpPr>
          <p:spPr>
            <a:xfrm>
              <a:off x="329040" y="-29880"/>
              <a:ext cx="360" cy="5203440"/>
            </a:xfrm>
            <a:prstGeom prst="straightConnector1">
              <a:avLst/>
            </a:prstGeom>
            <a:ln w="9525">
              <a:solidFill>
                <a:srgbClr val="FFFFFF"/>
              </a:solidFill>
              <a:round/>
            </a:ln>
          </p:spPr>
        </p:cxnSp>
        <p:cxnSp>
          <p:nvCxnSpPr>
            <p:cNvPr id="29" name="Google Shape;100;p15"/>
            <p:cNvCxnSpPr/>
            <p:nvPr/>
          </p:nvCxnSpPr>
          <p:spPr>
            <a:xfrm>
              <a:off x="8818560" y="-29880"/>
              <a:ext cx="360" cy="5203440"/>
            </a:xfrm>
            <a:prstGeom prst="straightConnector1">
              <a:avLst/>
            </a:prstGeom>
            <a:ln w="9525">
              <a:solidFill>
                <a:srgbClr val="FFFFFF"/>
              </a:solidFill>
              <a:round/>
            </a:ln>
          </p:spPr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ONE_COLUMN_TEXT_1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003920" y="448200"/>
            <a:ext cx="4284720" cy="5724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3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333360" y="366840"/>
            <a:ext cx="3528720" cy="47808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  <p:cxnSp>
        <p:nvCxnSpPr>
          <p:cNvPr id="32" name="Google Shape;105;p16"/>
          <p:cNvCxnSpPr/>
          <p:nvPr/>
        </p:nvCxnSpPr>
        <p:spPr>
          <a:xfrm>
            <a:off x="8818560" y="-29880"/>
            <a:ext cx="360" cy="5203440"/>
          </a:xfrm>
          <a:prstGeom prst="straightConnector1">
            <a:avLst/>
          </a:prstGeom>
          <a:ln w="9525">
            <a:solidFill>
              <a:srgbClr val="FFFFFF"/>
            </a:solidFill>
            <a:round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4_1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Google Shape;107;p17"/>
          <p:cNvCxnSpPr/>
          <p:nvPr/>
        </p:nvCxnSpPr>
        <p:spPr>
          <a:xfrm>
            <a:off x="-13680" y="4770720"/>
            <a:ext cx="8800560" cy="360"/>
          </a:xfrm>
          <a:prstGeom prst="straightConnector1">
            <a:avLst/>
          </a:prstGeom>
          <a:ln w="9525">
            <a:solidFill>
              <a:srgbClr val="FFFFFF"/>
            </a:solidFill>
            <a:round/>
          </a:ln>
        </p:spPr>
      </p:cxnSp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713160" y="2799000"/>
            <a:ext cx="3861720" cy="6462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>
              <a:buNone/>
            </a:pPr>
            <a:r>
              <a:rPr lang="fr-FR" sz="3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329400" y="365760"/>
            <a:ext cx="4956120" cy="23569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5285520" y="365760"/>
            <a:ext cx="3528720" cy="47808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10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Google Shape;113;p18"/>
          <p:cNvCxnSpPr/>
          <p:nvPr/>
        </p:nvCxnSpPr>
        <p:spPr>
          <a:xfrm>
            <a:off x="356400" y="372240"/>
            <a:ext cx="8812800" cy="360"/>
          </a:xfrm>
          <a:prstGeom prst="straightConnector1">
            <a:avLst/>
          </a:prstGeom>
          <a:ln w="9525">
            <a:solidFill>
              <a:srgbClr val="FFFFFF"/>
            </a:solidFill>
            <a:round/>
          </a:ln>
        </p:spPr>
      </p:cxnSp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110840" y="448200"/>
            <a:ext cx="4076280" cy="5756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3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3862080" y="2786040"/>
            <a:ext cx="4948200" cy="23569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333360" y="366840"/>
            <a:ext cx="3528720" cy="47808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10_1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713160" y="444960"/>
            <a:ext cx="7623360" cy="5724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3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713160" y="1281600"/>
            <a:ext cx="7717320" cy="30844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fr-FR" sz="1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fr-FR" sz="1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  <p:grpSp>
        <p:nvGrpSpPr>
          <p:cNvPr id="43" name="Google Shape;121;p19"/>
          <p:cNvGrpSpPr/>
          <p:nvPr/>
        </p:nvGrpSpPr>
        <p:grpSpPr>
          <a:xfrm>
            <a:off x="329040" y="-29880"/>
            <a:ext cx="8489520" cy="5203080"/>
            <a:chOff x="329040" y="-29880"/>
            <a:chExt cx="8489520" cy="5203080"/>
          </a:xfrm>
        </p:grpSpPr>
        <p:cxnSp>
          <p:nvCxnSpPr>
            <p:cNvPr id="44" name="Google Shape;122;p19"/>
            <p:cNvCxnSpPr/>
            <p:nvPr/>
          </p:nvCxnSpPr>
          <p:spPr>
            <a:xfrm>
              <a:off x="329040" y="-29880"/>
              <a:ext cx="360" cy="5203440"/>
            </a:xfrm>
            <a:prstGeom prst="straightConnector1">
              <a:avLst/>
            </a:prstGeom>
            <a:ln w="9525">
              <a:solidFill>
                <a:srgbClr val="FFFFFF"/>
              </a:solidFill>
              <a:round/>
            </a:ln>
          </p:spPr>
        </p:cxnSp>
        <p:cxnSp>
          <p:nvCxnSpPr>
            <p:cNvPr id="45" name="Google Shape;123;p19"/>
            <p:cNvCxnSpPr/>
            <p:nvPr/>
          </p:nvCxnSpPr>
          <p:spPr>
            <a:xfrm>
              <a:off x="8818560" y="-29880"/>
              <a:ext cx="360" cy="5203440"/>
            </a:xfrm>
            <a:prstGeom prst="straightConnector1">
              <a:avLst/>
            </a:prstGeom>
            <a:ln w="9525">
              <a:solidFill>
                <a:srgbClr val="FFFFFF"/>
              </a:solidFill>
              <a:round/>
            </a:ln>
          </p:spPr>
        </p:cxn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10_1_1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713160" y="444960"/>
            <a:ext cx="4635720" cy="5724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3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713160" y="1234440"/>
            <a:ext cx="7717320" cy="17341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fr-FR" sz="1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fr-FR" sz="1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  <p:grpSp>
        <p:nvGrpSpPr>
          <p:cNvPr id="48" name="Google Shape;127;p20"/>
          <p:cNvGrpSpPr/>
          <p:nvPr/>
        </p:nvGrpSpPr>
        <p:grpSpPr>
          <a:xfrm>
            <a:off x="-17280" y="372240"/>
            <a:ext cx="9178560" cy="4398480"/>
            <a:chOff x="-17280" y="372240"/>
            <a:chExt cx="9178560" cy="4398480"/>
          </a:xfrm>
        </p:grpSpPr>
        <p:cxnSp>
          <p:nvCxnSpPr>
            <p:cNvPr id="49" name="Google Shape;128;p20"/>
            <p:cNvCxnSpPr/>
            <p:nvPr/>
          </p:nvCxnSpPr>
          <p:spPr>
            <a:xfrm>
              <a:off x="-17280" y="372240"/>
              <a:ext cx="9174960" cy="360"/>
            </a:xfrm>
            <a:prstGeom prst="straightConnector1">
              <a:avLst/>
            </a:prstGeom>
            <a:ln w="9525">
              <a:solidFill>
                <a:srgbClr val="FFFFFF"/>
              </a:solidFill>
              <a:round/>
            </a:ln>
          </p:spPr>
        </p:cxnSp>
        <p:cxnSp>
          <p:nvCxnSpPr>
            <p:cNvPr id="50" name="Google Shape;129;p20"/>
            <p:cNvCxnSpPr/>
            <p:nvPr/>
          </p:nvCxnSpPr>
          <p:spPr>
            <a:xfrm>
              <a:off x="-11520" y="4770720"/>
              <a:ext cx="9173160" cy="360"/>
            </a:xfrm>
            <a:prstGeom prst="straightConnector1">
              <a:avLst/>
            </a:prstGeom>
            <a:ln w="9525">
              <a:solidFill>
                <a:srgbClr val="FFFFFF"/>
              </a:solidFill>
              <a:round/>
            </a:ln>
          </p:spPr>
        </p:cxn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10_1_1_1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713160" y="444960"/>
            <a:ext cx="4635720" cy="5724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3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713160" y="1234440"/>
            <a:ext cx="7717320" cy="28422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fr-FR" sz="1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fr-FR" sz="1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2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  <p:grpSp>
        <p:nvGrpSpPr>
          <p:cNvPr id="60" name="Google Shape;133;p21"/>
          <p:cNvGrpSpPr/>
          <p:nvPr/>
        </p:nvGrpSpPr>
        <p:grpSpPr>
          <a:xfrm>
            <a:off x="329040" y="-29880"/>
            <a:ext cx="8489520" cy="5203080"/>
            <a:chOff x="329040" y="-29880"/>
            <a:chExt cx="8489520" cy="5203080"/>
          </a:xfrm>
        </p:grpSpPr>
        <p:cxnSp>
          <p:nvCxnSpPr>
            <p:cNvPr id="61" name="Google Shape;134;p21"/>
            <p:cNvCxnSpPr/>
            <p:nvPr/>
          </p:nvCxnSpPr>
          <p:spPr>
            <a:xfrm>
              <a:off x="329040" y="-29880"/>
              <a:ext cx="360" cy="5203440"/>
            </a:xfrm>
            <a:prstGeom prst="straightConnector1">
              <a:avLst/>
            </a:prstGeom>
            <a:ln w="9525">
              <a:solidFill>
                <a:srgbClr val="FFFFFF"/>
              </a:solidFill>
              <a:round/>
            </a:ln>
          </p:spPr>
        </p:cxnSp>
        <p:cxnSp>
          <p:nvCxnSpPr>
            <p:cNvPr id="62" name="Google Shape;135;p21"/>
            <p:cNvCxnSpPr/>
            <p:nvPr/>
          </p:nvCxnSpPr>
          <p:spPr>
            <a:xfrm>
              <a:off x="8818560" y="-29880"/>
              <a:ext cx="360" cy="5203440"/>
            </a:xfrm>
            <a:prstGeom prst="straightConnector1">
              <a:avLst/>
            </a:prstGeom>
            <a:ln w="9525">
              <a:solidFill>
                <a:srgbClr val="FFFFFF"/>
              </a:solidFill>
              <a:round/>
            </a:ln>
          </p:spPr>
        </p:cxn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6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3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  <p:grpSp>
        <p:nvGrpSpPr>
          <p:cNvPr id="64" name="Google Shape;144;p22"/>
          <p:cNvGrpSpPr/>
          <p:nvPr/>
        </p:nvGrpSpPr>
        <p:grpSpPr>
          <a:xfrm>
            <a:off x="-17280" y="372240"/>
            <a:ext cx="9178560" cy="4398480"/>
            <a:chOff x="-17280" y="372240"/>
            <a:chExt cx="9178560" cy="4398480"/>
          </a:xfrm>
        </p:grpSpPr>
        <p:cxnSp>
          <p:nvCxnSpPr>
            <p:cNvPr id="65" name="Google Shape;145;p22"/>
            <p:cNvCxnSpPr/>
            <p:nvPr/>
          </p:nvCxnSpPr>
          <p:spPr>
            <a:xfrm>
              <a:off x="-17280" y="372240"/>
              <a:ext cx="9174960" cy="360"/>
            </a:xfrm>
            <a:prstGeom prst="straightConnector1">
              <a:avLst/>
            </a:prstGeom>
            <a:ln w="9525">
              <a:solidFill>
                <a:srgbClr val="FFFFFF"/>
              </a:solidFill>
              <a:round/>
            </a:ln>
          </p:spPr>
        </p:cxnSp>
        <p:cxnSp>
          <p:nvCxnSpPr>
            <p:cNvPr id="66" name="Google Shape;146;p22"/>
            <p:cNvCxnSpPr/>
            <p:nvPr/>
          </p:nvCxnSpPr>
          <p:spPr>
            <a:xfrm>
              <a:off x="-11520" y="4770720"/>
              <a:ext cx="9173160" cy="360"/>
            </a:xfrm>
            <a:prstGeom prst="straightConnector1">
              <a:avLst/>
            </a:prstGeom>
            <a:ln w="9525">
              <a:solidFill>
                <a:srgbClr val="FFFFFF"/>
              </a:solidFill>
              <a:round/>
            </a:ln>
          </p:spPr>
        </p:cxn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5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3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  <p:grpSp>
        <p:nvGrpSpPr>
          <p:cNvPr id="68" name="Google Shape;157;p23"/>
          <p:cNvGrpSpPr/>
          <p:nvPr/>
        </p:nvGrpSpPr>
        <p:grpSpPr>
          <a:xfrm>
            <a:off x="-17280" y="372240"/>
            <a:ext cx="9178560" cy="4398480"/>
            <a:chOff x="-17280" y="372240"/>
            <a:chExt cx="9178560" cy="4398480"/>
          </a:xfrm>
        </p:grpSpPr>
        <p:cxnSp>
          <p:nvCxnSpPr>
            <p:cNvPr id="69" name="Google Shape;158;p23"/>
            <p:cNvCxnSpPr/>
            <p:nvPr/>
          </p:nvCxnSpPr>
          <p:spPr>
            <a:xfrm>
              <a:off x="-17280" y="372240"/>
              <a:ext cx="9174960" cy="360"/>
            </a:xfrm>
            <a:prstGeom prst="straightConnector1">
              <a:avLst/>
            </a:prstGeom>
            <a:ln w="9525">
              <a:solidFill>
                <a:srgbClr val="FFFFFF"/>
              </a:solidFill>
              <a:round/>
            </a:ln>
          </p:spPr>
        </p:cxnSp>
        <p:cxnSp>
          <p:nvCxnSpPr>
            <p:cNvPr id="70" name="Google Shape;159;p23"/>
            <p:cNvCxnSpPr/>
            <p:nvPr/>
          </p:nvCxnSpPr>
          <p:spPr>
            <a:xfrm>
              <a:off x="-11520" y="4770720"/>
              <a:ext cx="9173160" cy="360"/>
            </a:xfrm>
            <a:prstGeom prst="straightConnector1">
              <a:avLst/>
            </a:prstGeom>
            <a:ln w="9525">
              <a:solidFill>
                <a:srgbClr val="FFFFFF"/>
              </a:solidFill>
              <a:round/>
            </a:ln>
          </p:spPr>
        </p:cxn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7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3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  <p:grpSp>
        <p:nvGrpSpPr>
          <p:cNvPr id="72" name="Google Shape;174;p24"/>
          <p:cNvGrpSpPr/>
          <p:nvPr/>
        </p:nvGrpSpPr>
        <p:grpSpPr>
          <a:xfrm>
            <a:off x="329040" y="-29880"/>
            <a:ext cx="8489520" cy="5203080"/>
            <a:chOff x="329040" y="-29880"/>
            <a:chExt cx="8489520" cy="5203080"/>
          </a:xfrm>
        </p:grpSpPr>
        <p:cxnSp>
          <p:nvCxnSpPr>
            <p:cNvPr id="73" name="Google Shape;175;p24"/>
            <p:cNvCxnSpPr/>
            <p:nvPr/>
          </p:nvCxnSpPr>
          <p:spPr>
            <a:xfrm>
              <a:off x="329040" y="-29880"/>
              <a:ext cx="360" cy="5203440"/>
            </a:xfrm>
            <a:prstGeom prst="straightConnector1">
              <a:avLst/>
            </a:prstGeom>
            <a:ln w="9525">
              <a:solidFill>
                <a:srgbClr val="FFFFFF"/>
              </a:solidFill>
              <a:round/>
            </a:ln>
          </p:spPr>
        </p:cxnSp>
        <p:cxnSp>
          <p:nvCxnSpPr>
            <p:cNvPr id="74" name="Google Shape;176;p24"/>
            <p:cNvCxnSpPr/>
            <p:nvPr/>
          </p:nvCxnSpPr>
          <p:spPr>
            <a:xfrm>
              <a:off x="8818560" y="-29880"/>
              <a:ext cx="360" cy="5203440"/>
            </a:xfrm>
            <a:prstGeom prst="straightConnector1">
              <a:avLst/>
            </a:prstGeom>
            <a:ln w="9525">
              <a:solidFill>
                <a:srgbClr val="FFFFFF"/>
              </a:solidFill>
              <a:round/>
            </a:ln>
          </p:spPr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IG_NUMBER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6;p11"/>
          <p:cNvGrpSpPr/>
          <p:nvPr/>
        </p:nvGrpSpPr>
        <p:grpSpPr>
          <a:xfrm>
            <a:off x="352440" y="372600"/>
            <a:ext cx="8811720" cy="4398120"/>
            <a:chOff x="352440" y="372600"/>
            <a:chExt cx="8811720" cy="4398120"/>
          </a:xfrm>
        </p:grpSpPr>
        <p:cxnSp>
          <p:nvCxnSpPr>
            <p:cNvPr id="7" name="Google Shape;67;p11"/>
            <p:cNvCxnSpPr/>
            <p:nvPr/>
          </p:nvCxnSpPr>
          <p:spPr>
            <a:xfrm flipH="1">
              <a:off x="356400" y="374760"/>
              <a:ext cx="8808120" cy="360"/>
            </a:xfrm>
            <a:prstGeom prst="straightConnector1">
              <a:avLst/>
            </a:prstGeom>
            <a:ln w="9525">
              <a:solidFill>
                <a:srgbClr val="FFFFFF"/>
              </a:solidFill>
              <a:round/>
            </a:ln>
          </p:spPr>
        </p:cxnSp>
        <p:cxnSp>
          <p:nvCxnSpPr>
            <p:cNvPr id="8" name="Google Shape;68;p11"/>
            <p:cNvCxnSpPr/>
            <p:nvPr/>
          </p:nvCxnSpPr>
          <p:spPr>
            <a:xfrm flipH="1">
              <a:off x="352440" y="4768560"/>
              <a:ext cx="8806320" cy="360"/>
            </a:xfrm>
            <a:prstGeom prst="straightConnector1">
              <a:avLst/>
            </a:prstGeom>
            <a:ln w="9525">
              <a:solidFill>
                <a:srgbClr val="FFFFFF"/>
              </a:solidFill>
              <a:round/>
            </a:ln>
          </p:spPr>
        </p:cxnSp>
        <p:cxnSp>
          <p:nvCxnSpPr>
            <p:cNvPr id="9" name="Google Shape;69;p11"/>
            <p:cNvCxnSpPr/>
            <p:nvPr/>
          </p:nvCxnSpPr>
          <p:spPr>
            <a:xfrm>
              <a:off x="8810640" y="372600"/>
              <a:ext cx="360" cy="4398480"/>
            </a:xfrm>
            <a:prstGeom prst="straightConnector1">
              <a:avLst/>
            </a:prstGeom>
            <a:ln w="9525">
              <a:solidFill>
                <a:srgbClr val="FFFFFF"/>
              </a:solidFill>
              <a:round/>
            </a:ln>
          </p:spPr>
        </p:cxnSp>
      </p:grpSp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444560" y="1679040"/>
            <a:ext cx="3403440" cy="1107720"/>
          </a:xfrm>
          <a:prstGeom prst="rect">
            <a:avLst/>
          </a:prstGeom>
          <a:noFill/>
          <a:ln w="9360">
            <a:solidFill>
              <a:schemeClr val="dk1"/>
            </a:solidFill>
            <a:round/>
          </a:ln>
        </p:spPr>
        <p:txBody>
          <a:bodyPr lIns="91440" tIns="91440" rIns="91440" bIns="91440" anchor="b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fr-FR" sz="6000" b="0" u="none" strike="noStrike">
                <a:solidFill>
                  <a:schemeClr val="dk1"/>
                </a:solidFill>
                <a:effectLst/>
                <a:uFillTx/>
                <a:latin typeface="DM Serif Display"/>
                <a:ea typeface="DM Serif Display"/>
              </a:rPr>
              <a:t>xx%</a:t>
            </a:r>
            <a:endParaRPr lang="fr-FR" sz="60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333360" y="366840"/>
            <a:ext cx="3528720" cy="47808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9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" name="Google Shape;187;p26"/>
          <p:cNvGrpSpPr/>
          <p:nvPr/>
        </p:nvGrpSpPr>
        <p:grpSpPr>
          <a:xfrm>
            <a:off x="329040" y="-29880"/>
            <a:ext cx="8489520" cy="5203080"/>
            <a:chOff x="329040" y="-29880"/>
            <a:chExt cx="8489520" cy="5203080"/>
          </a:xfrm>
        </p:grpSpPr>
        <p:cxnSp>
          <p:nvCxnSpPr>
            <p:cNvPr id="83" name="Google Shape;188;p26"/>
            <p:cNvCxnSpPr/>
            <p:nvPr/>
          </p:nvCxnSpPr>
          <p:spPr>
            <a:xfrm>
              <a:off x="329040" y="-29880"/>
              <a:ext cx="360" cy="5203440"/>
            </a:xfrm>
            <a:prstGeom prst="straightConnector1">
              <a:avLst/>
            </a:prstGeom>
            <a:ln w="9525">
              <a:solidFill>
                <a:srgbClr val="FFFFFF"/>
              </a:solidFill>
              <a:round/>
            </a:ln>
          </p:spPr>
        </p:cxnSp>
        <p:cxnSp>
          <p:nvCxnSpPr>
            <p:cNvPr id="84" name="Google Shape;189;p26"/>
            <p:cNvCxnSpPr/>
            <p:nvPr/>
          </p:nvCxnSpPr>
          <p:spPr>
            <a:xfrm>
              <a:off x="8818560" y="-29880"/>
              <a:ext cx="360" cy="5203440"/>
            </a:xfrm>
            <a:prstGeom prst="straightConnector1">
              <a:avLst/>
            </a:prstGeom>
            <a:ln w="9525">
              <a:solidFill>
                <a:srgbClr val="FFFFFF"/>
              </a:solidFill>
              <a:round/>
            </a:ln>
          </p:spPr>
        </p:cxn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9_1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191;p27"/>
          <p:cNvGrpSpPr/>
          <p:nvPr/>
        </p:nvGrpSpPr>
        <p:grpSpPr>
          <a:xfrm>
            <a:off x="-17280" y="372240"/>
            <a:ext cx="9178560" cy="4398480"/>
            <a:chOff x="-17280" y="372240"/>
            <a:chExt cx="9178560" cy="4398480"/>
          </a:xfrm>
        </p:grpSpPr>
        <p:cxnSp>
          <p:nvCxnSpPr>
            <p:cNvPr id="86" name="Google Shape;192;p27"/>
            <p:cNvCxnSpPr/>
            <p:nvPr/>
          </p:nvCxnSpPr>
          <p:spPr>
            <a:xfrm>
              <a:off x="-17280" y="372240"/>
              <a:ext cx="9174960" cy="360"/>
            </a:xfrm>
            <a:prstGeom prst="straightConnector1">
              <a:avLst/>
            </a:prstGeom>
            <a:ln w="9525">
              <a:solidFill>
                <a:srgbClr val="FFFFFF"/>
              </a:solidFill>
              <a:round/>
            </a:ln>
          </p:spPr>
        </p:cxnSp>
        <p:cxnSp>
          <p:nvCxnSpPr>
            <p:cNvPr id="87" name="Google Shape;193;p27"/>
            <p:cNvCxnSpPr/>
            <p:nvPr/>
          </p:nvCxnSpPr>
          <p:spPr>
            <a:xfrm>
              <a:off x="-11520" y="4770720"/>
              <a:ext cx="9173160" cy="360"/>
            </a:xfrm>
            <a:prstGeom prst="straightConnector1">
              <a:avLst/>
            </a:prstGeom>
            <a:ln w="9525">
              <a:solidFill>
                <a:srgbClr val="FFFFFF"/>
              </a:solidFill>
              <a:round/>
            </a:ln>
          </p:spPr>
        </p:cxn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_AND_BODY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3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  <p:grpSp>
        <p:nvGrpSpPr>
          <p:cNvPr id="89" name="Google Shape;27;p4"/>
          <p:cNvGrpSpPr/>
          <p:nvPr/>
        </p:nvGrpSpPr>
        <p:grpSpPr>
          <a:xfrm>
            <a:off x="329040" y="-29880"/>
            <a:ext cx="8485560" cy="5203080"/>
            <a:chOff x="329040" y="-29880"/>
            <a:chExt cx="8485560" cy="5203080"/>
          </a:xfrm>
        </p:grpSpPr>
        <p:cxnSp>
          <p:nvCxnSpPr>
            <p:cNvPr id="90" name="Google Shape;28;p4"/>
            <p:cNvCxnSpPr/>
            <p:nvPr/>
          </p:nvCxnSpPr>
          <p:spPr>
            <a:xfrm>
              <a:off x="8814600" y="-29880"/>
              <a:ext cx="360" cy="5203440"/>
            </a:xfrm>
            <a:prstGeom prst="straightConnector1">
              <a:avLst/>
            </a:prstGeom>
            <a:ln w="9525">
              <a:solidFill>
                <a:srgbClr val="FFFFFF"/>
              </a:solidFill>
              <a:round/>
            </a:ln>
          </p:spPr>
        </p:cxnSp>
        <p:cxnSp>
          <p:nvCxnSpPr>
            <p:cNvPr id="91" name="Google Shape;29;p4"/>
            <p:cNvCxnSpPr/>
            <p:nvPr/>
          </p:nvCxnSpPr>
          <p:spPr>
            <a:xfrm>
              <a:off x="329040" y="-29880"/>
              <a:ext cx="360" cy="5203440"/>
            </a:xfrm>
            <a:prstGeom prst="straightConnector1">
              <a:avLst/>
            </a:prstGeom>
            <a:ln w="9525">
              <a:solidFill>
                <a:srgbClr val="FFFFFF"/>
              </a:solidFill>
              <a:round/>
            </a:ln>
          </p:spPr>
        </p:cxn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_AND_TWO_COLUMNS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3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  <p:grpSp>
        <p:nvGrpSpPr>
          <p:cNvPr id="93" name="Google Shape;36;p5"/>
          <p:cNvGrpSpPr/>
          <p:nvPr/>
        </p:nvGrpSpPr>
        <p:grpSpPr>
          <a:xfrm>
            <a:off x="-17280" y="372240"/>
            <a:ext cx="9178560" cy="4398480"/>
            <a:chOff x="-17280" y="372240"/>
            <a:chExt cx="9178560" cy="4398480"/>
          </a:xfrm>
        </p:grpSpPr>
        <p:cxnSp>
          <p:nvCxnSpPr>
            <p:cNvPr id="94" name="Google Shape;37;p5"/>
            <p:cNvCxnSpPr/>
            <p:nvPr/>
          </p:nvCxnSpPr>
          <p:spPr>
            <a:xfrm>
              <a:off x="-17280" y="372240"/>
              <a:ext cx="9174960" cy="360"/>
            </a:xfrm>
            <a:prstGeom prst="straightConnector1">
              <a:avLst/>
            </a:prstGeom>
            <a:ln w="9525">
              <a:solidFill>
                <a:srgbClr val="FFFFFF"/>
              </a:solidFill>
              <a:round/>
            </a:ln>
          </p:spPr>
        </p:cxnSp>
        <p:cxnSp>
          <p:nvCxnSpPr>
            <p:cNvPr id="95" name="Google Shape;38;p5"/>
            <p:cNvCxnSpPr/>
            <p:nvPr/>
          </p:nvCxnSpPr>
          <p:spPr>
            <a:xfrm>
              <a:off x="-11520" y="4770720"/>
              <a:ext cx="9173160" cy="360"/>
            </a:xfrm>
            <a:prstGeom prst="straightConnector1">
              <a:avLst/>
            </a:prstGeom>
            <a:ln w="9525">
              <a:solidFill>
                <a:srgbClr val="FFFFFF"/>
              </a:solidFill>
              <a:round/>
            </a:ln>
          </p:spPr>
        </p:cxn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_ONLY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3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  <p:grpSp>
        <p:nvGrpSpPr>
          <p:cNvPr id="97" name="Google Shape;41;p6"/>
          <p:cNvGrpSpPr/>
          <p:nvPr/>
        </p:nvGrpSpPr>
        <p:grpSpPr>
          <a:xfrm>
            <a:off x="-17280" y="372240"/>
            <a:ext cx="9178560" cy="4398480"/>
            <a:chOff x="-17280" y="372240"/>
            <a:chExt cx="9178560" cy="4398480"/>
          </a:xfrm>
        </p:grpSpPr>
        <p:cxnSp>
          <p:nvCxnSpPr>
            <p:cNvPr id="98" name="Google Shape;42;p6"/>
            <p:cNvCxnSpPr/>
            <p:nvPr/>
          </p:nvCxnSpPr>
          <p:spPr>
            <a:xfrm>
              <a:off x="-17280" y="372240"/>
              <a:ext cx="9174960" cy="360"/>
            </a:xfrm>
            <a:prstGeom prst="straightConnector1">
              <a:avLst/>
            </a:prstGeom>
            <a:ln w="9525">
              <a:solidFill>
                <a:srgbClr val="FFFFFF"/>
              </a:solidFill>
              <a:round/>
            </a:ln>
          </p:spPr>
        </p:cxnSp>
        <p:cxnSp>
          <p:nvCxnSpPr>
            <p:cNvPr id="99" name="Google Shape;43;p6"/>
            <p:cNvCxnSpPr/>
            <p:nvPr/>
          </p:nvCxnSpPr>
          <p:spPr>
            <a:xfrm>
              <a:off x="-11520" y="4770720"/>
              <a:ext cx="9173160" cy="360"/>
            </a:xfrm>
            <a:prstGeom prst="straightConnector1">
              <a:avLst/>
            </a:prstGeom>
            <a:ln w="9525">
              <a:solidFill>
                <a:srgbClr val="FFFFFF"/>
              </a:solidFill>
              <a:round/>
            </a:ln>
          </p:spPr>
        </p:cxn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ONE_COLUMN_TEXT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003920" y="448200"/>
            <a:ext cx="4284720" cy="5724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3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333360" y="366840"/>
            <a:ext cx="3528720" cy="47808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  <p:cxnSp>
        <p:nvCxnSpPr>
          <p:cNvPr id="102" name="Google Shape;48;p7"/>
          <p:cNvCxnSpPr/>
          <p:nvPr/>
        </p:nvCxnSpPr>
        <p:spPr>
          <a:xfrm>
            <a:off x="8818560" y="-29880"/>
            <a:ext cx="360" cy="5203440"/>
          </a:xfrm>
          <a:prstGeom prst="straightConnector1">
            <a:avLst/>
          </a:prstGeom>
          <a:ln w="9525">
            <a:solidFill>
              <a:srgbClr val="FFFFFF"/>
            </a:solidFill>
            <a:round/>
          </a:ln>
        </p:spPr>
      </p:cxn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APTION_ONLY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body"/>
          </p:nvPr>
        </p:nvSpPr>
        <p:spPr>
          <a:xfrm>
            <a:off x="0" y="-14760"/>
            <a:ext cx="9143640" cy="515808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  <p:sp>
        <p:nvSpPr>
          <p:cNvPr id="114" name="PlaceHolder 2"/>
          <p:cNvSpPr>
            <a:spLocks noGrp="1"/>
          </p:cNvSpPr>
          <p:nvPr>
            <p:ph type="title"/>
          </p:nvPr>
        </p:nvSpPr>
        <p:spPr>
          <a:xfrm>
            <a:off x="713160" y="3495960"/>
            <a:ext cx="6778080" cy="1107720"/>
          </a:xfrm>
          <a:prstGeom prst="rect">
            <a:avLst/>
          </a:prstGeom>
          <a:solidFill>
            <a:schemeClr val="lt1"/>
          </a:solidFill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3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imple-light-2">
    <p:bg>
      <p:bgPr>
        <a:solidFill>
          <a:srgbClr val="0E2A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">
    <p:bg>
      <p:bgPr>
        <a:solidFill>
          <a:srgbClr val="0E2A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716760" y="511200"/>
            <a:ext cx="7710120" cy="4820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24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ECTION_HEADER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17;p3"/>
          <p:cNvGrpSpPr/>
          <p:nvPr/>
        </p:nvGrpSpPr>
        <p:grpSpPr>
          <a:xfrm>
            <a:off x="-4680" y="372240"/>
            <a:ext cx="8791200" cy="4402800"/>
            <a:chOff x="-4680" y="372240"/>
            <a:chExt cx="8791200" cy="4402800"/>
          </a:xfrm>
        </p:grpSpPr>
        <p:cxnSp>
          <p:nvCxnSpPr>
            <p:cNvPr id="52" name="Google Shape;18;p3"/>
            <p:cNvCxnSpPr/>
            <p:nvPr/>
          </p:nvCxnSpPr>
          <p:spPr>
            <a:xfrm>
              <a:off x="-4680" y="372240"/>
              <a:ext cx="8787600" cy="360"/>
            </a:xfrm>
            <a:prstGeom prst="straightConnector1">
              <a:avLst/>
            </a:prstGeom>
            <a:ln w="9525">
              <a:solidFill>
                <a:srgbClr val="FFFFFF"/>
              </a:solidFill>
              <a:round/>
            </a:ln>
          </p:spPr>
        </p:cxnSp>
        <p:cxnSp>
          <p:nvCxnSpPr>
            <p:cNvPr id="53" name="Google Shape;19;p3"/>
            <p:cNvCxnSpPr/>
            <p:nvPr/>
          </p:nvCxnSpPr>
          <p:spPr>
            <a:xfrm>
              <a:off x="720" y="4770720"/>
              <a:ext cx="8786160" cy="360"/>
            </a:xfrm>
            <a:prstGeom prst="straightConnector1">
              <a:avLst/>
            </a:prstGeom>
            <a:ln w="9525">
              <a:solidFill>
                <a:srgbClr val="FFFFFF"/>
              </a:solidFill>
              <a:round/>
            </a:ln>
          </p:spPr>
        </p:cxnSp>
        <p:cxnSp>
          <p:nvCxnSpPr>
            <p:cNvPr id="54" name="Google Shape;20;p3"/>
            <p:cNvCxnSpPr/>
            <p:nvPr/>
          </p:nvCxnSpPr>
          <p:spPr>
            <a:xfrm>
              <a:off x="333000" y="377280"/>
              <a:ext cx="360" cy="4398120"/>
            </a:xfrm>
            <a:prstGeom prst="straightConnector1">
              <a:avLst/>
            </a:prstGeom>
            <a:ln w="9525">
              <a:solidFill>
                <a:srgbClr val="FFFFFF"/>
              </a:solidFill>
              <a:round/>
            </a:ln>
          </p:spPr>
        </p:cxnSp>
      </p:grpSp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614520" y="2648880"/>
            <a:ext cx="4544280" cy="17794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5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  <p:sp>
        <p:nvSpPr>
          <p:cNvPr id="56" name="PlaceHolder 2"/>
          <p:cNvSpPr>
            <a:spLocks noGrp="1"/>
          </p:cNvSpPr>
          <p:nvPr>
            <p:ph type="title"/>
          </p:nvPr>
        </p:nvSpPr>
        <p:spPr>
          <a:xfrm>
            <a:off x="713160" y="1540440"/>
            <a:ext cx="1288440" cy="1107720"/>
          </a:xfrm>
          <a:prstGeom prst="rect">
            <a:avLst/>
          </a:prstGeom>
          <a:noFill/>
          <a:ln w="9360">
            <a:solidFill>
              <a:schemeClr val="dk1"/>
            </a:solidFill>
            <a:round/>
          </a:ln>
        </p:spPr>
        <p:txBody>
          <a:bodyPr lIns="91440" tIns="91440" rIns="91440" bIns="91440" anchor="b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fr-FR" sz="6000" b="0" u="none" strike="noStrike">
                <a:solidFill>
                  <a:schemeClr val="dk1"/>
                </a:solidFill>
                <a:effectLst/>
                <a:uFillTx/>
                <a:latin typeface="DM Serif Display"/>
                <a:ea typeface="DM Serif Display"/>
              </a:rPr>
              <a:t>xx%</a:t>
            </a:r>
            <a:endParaRPr lang="fr-FR" sz="60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5285880" y="366840"/>
            <a:ext cx="3528720" cy="47808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3_1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oogle Shape;178;p25"/>
          <p:cNvGrpSpPr/>
          <p:nvPr/>
        </p:nvGrpSpPr>
        <p:grpSpPr>
          <a:xfrm>
            <a:off x="-4680" y="372240"/>
            <a:ext cx="8791200" cy="4402800"/>
            <a:chOff x="-4680" y="372240"/>
            <a:chExt cx="8791200" cy="4402800"/>
          </a:xfrm>
        </p:grpSpPr>
        <p:cxnSp>
          <p:nvCxnSpPr>
            <p:cNvPr id="76" name="Google Shape;179;p25"/>
            <p:cNvCxnSpPr/>
            <p:nvPr/>
          </p:nvCxnSpPr>
          <p:spPr>
            <a:xfrm>
              <a:off x="-4680" y="372240"/>
              <a:ext cx="8787600" cy="360"/>
            </a:xfrm>
            <a:prstGeom prst="straightConnector1">
              <a:avLst/>
            </a:prstGeom>
            <a:ln w="9525">
              <a:solidFill>
                <a:srgbClr val="FFFFFF"/>
              </a:solidFill>
              <a:round/>
            </a:ln>
          </p:spPr>
        </p:cxnSp>
        <p:cxnSp>
          <p:nvCxnSpPr>
            <p:cNvPr id="77" name="Google Shape;180;p25"/>
            <p:cNvCxnSpPr/>
            <p:nvPr/>
          </p:nvCxnSpPr>
          <p:spPr>
            <a:xfrm>
              <a:off x="720" y="4770720"/>
              <a:ext cx="8786160" cy="360"/>
            </a:xfrm>
            <a:prstGeom prst="straightConnector1">
              <a:avLst/>
            </a:prstGeom>
            <a:ln w="9525">
              <a:solidFill>
                <a:srgbClr val="FFFFFF"/>
              </a:solidFill>
              <a:round/>
            </a:ln>
          </p:spPr>
        </p:cxnSp>
        <p:cxnSp>
          <p:nvCxnSpPr>
            <p:cNvPr id="78" name="Google Shape;181;p25"/>
            <p:cNvCxnSpPr/>
            <p:nvPr/>
          </p:nvCxnSpPr>
          <p:spPr>
            <a:xfrm>
              <a:off x="333000" y="377280"/>
              <a:ext cx="360" cy="4398120"/>
            </a:xfrm>
            <a:prstGeom prst="straightConnector1">
              <a:avLst/>
            </a:prstGeom>
            <a:ln w="9525">
              <a:solidFill>
                <a:srgbClr val="FFFFFF"/>
              </a:solidFill>
              <a:round/>
            </a:ln>
          </p:spPr>
        </p:cxnSp>
      </p:grpSp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713160" y="539640"/>
            <a:ext cx="4243320" cy="129276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5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5285880" y="365760"/>
            <a:ext cx="3528720" cy="478080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fr-FR" sz="1800" b="0" u="none" strike="noStrik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</a:p>
        </p:txBody>
      </p:sp>
      <p:sp>
        <p:nvSpPr>
          <p:cNvPr id="81" name="Google Shape;185;p25"/>
          <p:cNvSpPr/>
          <p:nvPr/>
        </p:nvSpPr>
        <p:spPr>
          <a:xfrm>
            <a:off x="713160" y="3566520"/>
            <a:ext cx="3582000" cy="6462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t">
            <a:noAutofit/>
          </a:bodyPr>
          <a:lstStyle/>
          <a:p>
            <a:pPr defTabSz="914400">
              <a:lnSpc>
                <a:spcPct val="100000"/>
              </a:lnSpc>
              <a:spcBef>
                <a:spcPts val="300"/>
              </a:spcBef>
              <a:tabLst>
                <a:tab pos="0" algn="l"/>
              </a:tabLst>
            </a:pPr>
            <a:r>
              <a:rPr lang="en" sz="1000" b="1" u="none" strike="noStrike">
                <a:solidFill>
                  <a:schemeClr val="dk1"/>
                </a:solidFill>
                <a:effectLst/>
                <a:uFillTx/>
                <a:latin typeface="DM Sans"/>
                <a:ea typeface="DM Sans"/>
              </a:rPr>
              <a:t>CREDITS:</a:t>
            </a:r>
            <a:r>
              <a:rPr lang="en" sz="1000" b="0" u="none" strike="noStrike">
                <a:solidFill>
                  <a:schemeClr val="dk1"/>
                </a:solidFill>
                <a:effectLst/>
                <a:uFillTx/>
                <a:latin typeface="DM Sans"/>
                <a:ea typeface="DM Sans"/>
              </a:rPr>
              <a:t> This presentation template was created by </a:t>
            </a:r>
            <a:r>
              <a:rPr lang="en" sz="1000" b="1" u="sng" strike="noStrike">
                <a:solidFill>
                  <a:schemeClr val="dk1"/>
                </a:solidFill>
                <a:effectLst/>
                <a:uFillTx/>
                <a:latin typeface="DM Sans"/>
                <a:ea typeface="DM Sans"/>
                <a:hlinkClick r:id="rId2"/>
              </a:rPr>
              <a:t>Slidesgo</a:t>
            </a:r>
            <a:r>
              <a:rPr lang="en" sz="1000" b="0" u="none" strike="noStrike">
                <a:solidFill>
                  <a:schemeClr val="dk1"/>
                </a:solidFill>
                <a:effectLst/>
                <a:uFillTx/>
                <a:latin typeface="DM Sans"/>
                <a:ea typeface="DM Sans"/>
              </a:rPr>
              <a:t>, and includes, infographics &amp; images by </a:t>
            </a:r>
            <a:r>
              <a:rPr lang="en" sz="1000" b="1" u="sng" strike="noStrike">
                <a:solidFill>
                  <a:schemeClr val="dk1"/>
                </a:solidFill>
                <a:effectLst/>
                <a:uFillTx/>
                <a:latin typeface="DM Sans"/>
                <a:ea typeface="DM Sans"/>
                <a:hlinkClick r:id="rId3"/>
              </a:rPr>
              <a:t>Freepik</a:t>
            </a:r>
            <a:r>
              <a:rPr lang="en" sz="1000" b="0" u="sng" strike="noStrike">
                <a:solidFill>
                  <a:schemeClr val="dk1"/>
                </a:solidFill>
                <a:effectLst/>
                <a:uFillTx/>
                <a:latin typeface="DM Sans"/>
                <a:ea typeface="DM Sans"/>
              </a:rPr>
              <a:t> </a:t>
            </a:r>
            <a:endParaRPr lang="en-US" sz="1000" b="0" u="none" strike="noStrike">
              <a:solidFill>
                <a:srgbClr val="FFFFFF"/>
              </a:solidFill>
              <a:effectLst/>
              <a:uFillTx/>
              <a:latin typeface="OpenSymbo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MAIN_POINT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oogle Shape;50;p8"/>
          <p:cNvGrpSpPr/>
          <p:nvPr/>
        </p:nvGrpSpPr>
        <p:grpSpPr>
          <a:xfrm>
            <a:off x="-4680" y="372240"/>
            <a:ext cx="9182520" cy="4402800"/>
            <a:chOff x="-4680" y="372240"/>
            <a:chExt cx="9182520" cy="4402800"/>
          </a:xfrm>
        </p:grpSpPr>
        <p:cxnSp>
          <p:nvCxnSpPr>
            <p:cNvPr id="104" name="Google Shape;51;p8"/>
            <p:cNvCxnSpPr/>
            <p:nvPr/>
          </p:nvCxnSpPr>
          <p:spPr>
            <a:xfrm>
              <a:off x="-4680" y="372240"/>
              <a:ext cx="9178920" cy="360"/>
            </a:xfrm>
            <a:prstGeom prst="straightConnector1">
              <a:avLst/>
            </a:prstGeom>
            <a:ln w="9525">
              <a:solidFill>
                <a:srgbClr val="FFFFFF"/>
              </a:solidFill>
              <a:round/>
            </a:ln>
          </p:spPr>
        </p:cxnSp>
        <p:cxnSp>
          <p:nvCxnSpPr>
            <p:cNvPr id="105" name="Google Shape;52;p8"/>
            <p:cNvCxnSpPr/>
            <p:nvPr/>
          </p:nvCxnSpPr>
          <p:spPr>
            <a:xfrm>
              <a:off x="1080" y="4770720"/>
              <a:ext cx="9177120" cy="360"/>
            </a:xfrm>
            <a:prstGeom prst="straightConnector1">
              <a:avLst/>
            </a:prstGeom>
            <a:ln w="9525">
              <a:solidFill>
                <a:srgbClr val="FFFFFF"/>
              </a:solidFill>
              <a:round/>
            </a:ln>
          </p:spPr>
        </p:cxnSp>
        <p:cxnSp>
          <p:nvCxnSpPr>
            <p:cNvPr id="106" name="Google Shape;53;p8"/>
            <p:cNvCxnSpPr/>
            <p:nvPr/>
          </p:nvCxnSpPr>
          <p:spPr>
            <a:xfrm>
              <a:off x="333000" y="377280"/>
              <a:ext cx="360" cy="4398120"/>
            </a:xfrm>
            <a:prstGeom prst="straightConnector1">
              <a:avLst/>
            </a:prstGeom>
            <a:ln w="9525">
              <a:solidFill>
                <a:srgbClr val="FFFFFF"/>
              </a:solidFill>
              <a:round/>
            </a:ln>
          </p:spPr>
        </p:cxnSp>
      </p:grpSp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2318040" y="1307160"/>
            <a:ext cx="4507920" cy="25290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lstStyle/>
          <a:p>
            <a:pPr indent="0">
              <a:buNone/>
            </a:pPr>
            <a:r>
              <a:rPr lang="fr-FR" sz="10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ECTION_TITLE_AND_DESCRIPTION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Google Shape;56;p9"/>
          <p:cNvGrpSpPr/>
          <p:nvPr/>
        </p:nvGrpSpPr>
        <p:grpSpPr>
          <a:xfrm>
            <a:off x="-23040" y="372600"/>
            <a:ext cx="9187200" cy="4398120"/>
            <a:chOff x="-23040" y="372600"/>
            <a:chExt cx="9187200" cy="4398120"/>
          </a:xfrm>
        </p:grpSpPr>
        <p:cxnSp>
          <p:nvCxnSpPr>
            <p:cNvPr id="109" name="Google Shape;57;p9"/>
            <p:cNvCxnSpPr/>
            <p:nvPr/>
          </p:nvCxnSpPr>
          <p:spPr>
            <a:xfrm flipH="1">
              <a:off x="-19080" y="374760"/>
              <a:ext cx="9183600" cy="360"/>
            </a:xfrm>
            <a:prstGeom prst="straightConnector1">
              <a:avLst/>
            </a:prstGeom>
            <a:ln w="9525">
              <a:solidFill>
                <a:srgbClr val="FFFFFF"/>
              </a:solidFill>
              <a:round/>
            </a:ln>
          </p:spPr>
        </p:cxnSp>
        <p:cxnSp>
          <p:nvCxnSpPr>
            <p:cNvPr id="110" name="Google Shape;58;p9"/>
            <p:cNvCxnSpPr/>
            <p:nvPr/>
          </p:nvCxnSpPr>
          <p:spPr>
            <a:xfrm flipH="1">
              <a:off x="-23040" y="4768560"/>
              <a:ext cx="9181440" cy="360"/>
            </a:xfrm>
            <a:prstGeom prst="straightConnector1">
              <a:avLst/>
            </a:prstGeom>
            <a:ln w="9525">
              <a:solidFill>
                <a:srgbClr val="FFFFFF"/>
              </a:solidFill>
              <a:round/>
            </a:ln>
          </p:spPr>
        </p:cxnSp>
        <p:cxnSp>
          <p:nvCxnSpPr>
            <p:cNvPr id="111" name="Google Shape;59;p9"/>
            <p:cNvCxnSpPr/>
            <p:nvPr/>
          </p:nvCxnSpPr>
          <p:spPr>
            <a:xfrm>
              <a:off x="8810640" y="372600"/>
              <a:ext cx="360" cy="4398480"/>
            </a:xfrm>
            <a:prstGeom prst="straightConnector1">
              <a:avLst/>
            </a:prstGeom>
            <a:ln w="9525">
              <a:solidFill>
                <a:srgbClr val="FFFFFF"/>
              </a:solidFill>
              <a:round/>
            </a:ln>
          </p:spPr>
        </p:cxnSp>
      </p:grpSp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2135520" y="1189080"/>
            <a:ext cx="4872600" cy="196416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lstStyle/>
          <a:p>
            <a:pPr indent="0">
              <a:buNone/>
            </a:pPr>
            <a:r>
              <a:rPr lang="fr-FR" sz="15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1_1_1_1_1_1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720000" y="44496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3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  <p:sp>
        <p:nvSpPr>
          <p:cNvPr id="13" name="PlaceHolder 2"/>
          <p:cNvSpPr>
            <a:spLocks noGrp="1"/>
          </p:cNvSpPr>
          <p:nvPr>
            <p:ph type="title"/>
          </p:nvPr>
        </p:nvSpPr>
        <p:spPr>
          <a:xfrm>
            <a:off x="815400" y="1536120"/>
            <a:ext cx="734400" cy="646200"/>
          </a:xfrm>
          <a:prstGeom prst="rect">
            <a:avLst/>
          </a:prstGeom>
          <a:noFill/>
          <a:ln w="9360">
            <a:solidFill>
              <a:schemeClr val="dk1"/>
            </a:solidFill>
            <a:round/>
          </a:ln>
        </p:spPr>
        <p:txBody>
          <a:bodyPr lIns="91440" tIns="91440" rIns="91440" bIns="91440" anchor="b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fr-FR" sz="3000" b="0" u="none" strike="noStrike">
                <a:solidFill>
                  <a:schemeClr val="dk1"/>
                </a:solidFill>
                <a:effectLst/>
                <a:uFillTx/>
                <a:latin typeface="DM Serif Display"/>
                <a:ea typeface="DM Serif Display"/>
              </a:rPr>
              <a:t>xx%</a:t>
            </a:r>
            <a:endParaRPr lang="fr-FR" sz="30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title"/>
          </p:nvPr>
        </p:nvSpPr>
        <p:spPr>
          <a:xfrm>
            <a:off x="815400" y="2946600"/>
            <a:ext cx="734400" cy="646200"/>
          </a:xfrm>
          <a:prstGeom prst="rect">
            <a:avLst/>
          </a:prstGeom>
          <a:noFill/>
          <a:ln w="9360">
            <a:solidFill>
              <a:schemeClr val="dk1"/>
            </a:solidFill>
            <a:round/>
          </a:ln>
        </p:spPr>
        <p:txBody>
          <a:bodyPr lIns="91440" tIns="91440" rIns="91440" bIns="91440" anchor="b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fr-FR" sz="3000" b="0" u="none" strike="noStrike">
                <a:solidFill>
                  <a:schemeClr val="dk1"/>
                </a:solidFill>
                <a:effectLst/>
                <a:uFillTx/>
                <a:latin typeface="DM Serif Display"/>
                <a:ea typeface="DM Serif Display"/>
              </a:rPr>
              <a:t>xx%</a:t>
            </a:r>
            <a:endParaRPr lang="fr-FR" sz="30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title"/>
          </p:nvPr>
        </p:nvSpPr>
        <p:spPr>
          <a:xfrm>
            <a:off x="3514680" y="1536120"/>
            <a:ext cx="734400" cy="646200"/>
          </a:xfrm>
          <a:prstGeom prst="rect">
            <a:avLst/>
          </a:prstGeom>
          <a:noFill/>
          <a:ln w="9360">
            <a:solidFill>
              <a:schemeClr val="dk1"/>
            </a:solidFill>
            <a:round/>
          </a:ln>
        </p:spPr>
        <p:txBody>
          <a:bodyPr lIns="91440" tIns="91440" rIns="91440" bIns="91440" anchor="b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fr-FR" sz="3000" b="0" u="none" strike="noStrike">
                <a:solidFill>
                  <a:schemeClr val="dk1"/>
                </a:solidFill>
                <a:effectLst/>
                <a:uFillTx/>
                <a:latin typeface="DM Serif Display"/>
                <a:ea typeface="DM Serif Display"/>
              </a:rPr>
              <a:t>xx%</a:t>
            </a:r>
            <a:endParaRPr lang="fr-FR" sz="30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6" name="PlaceHolder 5"/>
          <p:cNvSpPr>
            <a:spLocks noGrp="1"/>
          </p:cNvSpPr>
          <p:nvPr>
            <p:ph type="title"/>
          </p:nvPr>
        </p:nvSpPr>
        <p:spPr>
          <a:xfrm>
            <a:off x="3514680" y="2946600"/>
            <a:ext cx="734400" cy="646200"/>
          </a:xfrm>
          <a:prstGeom prst="rect">
            <a:avLst/>
          </a:prstGeom>
          <a:noFill/>
          <a:ln w="9360">
            <a:solidFill>
              <a:schemeClr val="dk1"/>
            </a:solidFill>
            <a:round/>
          </a:ln>
        </p:spPr>
        <p:txBody>
          <a:bodyPr lIns="91440" tIns="91440" rIns="91440" bIns="91440" anchor="b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fr-FR" sz="3000" b="0" u="none" strike="noStrike">
                <a:solidFill>
                  <a:schemeClr val="dk1"/>
                </a:solidFill>
                <a:effectLst/>
                <a:uFillTx/>
                <a:latin typeface="DM Serif Display"/>
                <a:ea typeface="DM Serif Display"/>
              </a:rPr>
              <a:t>xx%</a:t>
            </a:r>
            <a:endParaRPr lang="fr-FR" sz="30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7" name="PlaceHolder 6"/>
          <p:cNvSpPr>
            <a:spLocks noGrp="1"/>
          </p:cNvSpPr>
          <p:nvPr>
            <p:ph type="title"/>
          </p:nvPr>
        </p:nvSpPr>
        <p:spPr>
          <a:xfrm>
            <a:off x="6213600" y="1536120"/>
            <a:ext cx="734400" cy="646200"/>
          </a:xfrm>
          <a:prstGeom prst="rect">
            <a:avLst/>
          </a:prstGeom>
          <a:noFill/>
          <a:ln w="9360">
            <a:solidFill>
              <a:schemeClr val="dk1"/>
            </a:solidFill>
            <a:round/>
          </a:ln>
        </p:spPr>
        <p:txBody>
          <a:bodyPr lIns="91440" tIns="91440" rIns="91440" bIns="91440" anchor="b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fr-FR" sz="3000" b="0" u="none" strike="noStrike">
                <a:solidFill>
                  <a:schemeClr val="dk1"/>
                </a:solidFill>
                <a:effectLst/>
                <a:uFillTx/>
                <a:latin typeface="DM Serif Display"/>
                <a:ea typeface="DM Serif Display"/>
              </a:rPr>
              <a:t>xx%</a:t>
            </a:r>
            <a:endParaRPr lang="fr-FR" sz="30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8" name="PlaceHolder 7"/>
          <p:cNvSpPr>
            <a:spLocks noGrp="1"/>
          </p:cNvSpPr>
          <p:nvPr>
            <p:ph type="title"/>
          </p:nvPr>
        </p:nvSpPr>
        <p:spPr>
          <a:xfrm>
            <a:off x="6213600" y="2946600"/>
            <a:ext cx="734400" cy="646200"/>
          </a:xfrm>
          <a:prstGeom prst="rect">
            <a:avLst/>
          </a:prstGeom>
          <a:noFill/>
          <a:ln w="9360">
            <a:solidFill>
              <a:schemeClr val="dk1"/>
            </a:solidFill>
            <a:round/>
          </a:ln>
        </p:spPr>
        <p:txBody>
          <a:bodyPr lIns="91440" tIns="91440" rIns="91440" bIns="91440" anchor="b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fr-FR" sz="3000" b="0" u="none" strike="noStrike">
                <a:solidFill>
                  <a:schemeClr val="dk1"/>
                </a:solidFill>
                <a:effectLst/>
                <a:uFillTx/>
                <a:latin typeface="DM Serif Display"/>
                <a:ea typeface="DM Serif Display"/>
              </a:rPr>
              <a:t>xx%</a:t>
            </a:r>
            <a:endParaRPr lang="fr-FR" sz="30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grpSp>
        <p:nvGrpSpPr>
          <p:cNvPr id="19" name="Google Shape;88;p13"/>
          <p:cNvGrpSpPr/>
          <p:nvPr/>
        </p:nvGrpSpPr>
        <p:grpSpPr>
          <a:xfrm>
            <a:off x="-17280" y="372240"/>
            <a:ext cx="9178560" cy="4398480"/>
            <a:chOff x="-17280" y="372240"/>
            <a:chExt cx="9178560" cy="4398480"/>
          </a:xfrm>
        </p:grpSpPr>
        <p:cxnSp>
          <p:nvCxnSpPr>
            <p:cNvPr id="20" name="Google Shape;89;p13"/>
            <p:cNvCxnSpPr/>
            <p:nvPr/>
          </p:nvCxnSpPr>
          <p:spPr>
            <a:xfrm>
              <a:off x="-17280" y="372240"/>
              <a:ext cx="9174960" cy="360"/>
            </a:xfrm>
            <a:prstGeom prst="straightConnector1">
              <a:avLst/>
            </a:prstGeom>
            <a:ln w="9525">
              <a:solidFill>
                <a:srgbClr val="FFFFFF"/>
              </a:solidFill>
              <a:round/>
            </a:ln>
          </p:spPr>
        </p:cxnSp>
        <p:cxnSp>
          <p:nvCxnSpPr>
            <p:cNvPr id="21" name="Google Shape;90;p13"/>
            <p:cNvCxnSpPr/>
            <p:nvPr/>
          </p:nvCxnSpPr>
          <p:spPr>
            <a:xfrm>
              <a:off x="-11520" y="4770720"/>
              <a:ext cx="9173160" cy="360"/>
            </a:xfrm>
            <a:prstGeom prst="straightConnector1">
              <a:avLst/>
            </a:prstGeom>
            <a:ln w="9525">
              <a:solidFill>
                <a:srgbClr val="FFFFFF"/>
              </a:solidFill>
              <a:round/>
            </a:ln>
          </p:spPr>
        </p:cxn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_ONLY_1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722520" y="445320"/>
            <a:ext cx="7708320" cy="5756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3000" b="0" u="none" strike="noStrike">
                <a:solidFill>
                  <a:schemeClr val="dk1"/>
                </a:solidFill>
                <a:effectLst/>
                <a:uFillTx/>
                <a:latin typeface="Arial"/>
              </a:rPr>
              <a:t>Click to edit the title text format</a:t>
            </a:r>
          </a:p>
        </p:txBody>
      </p:sp>
      <p:grpSp>
        <p:nvGrpSpPr>
          <p:cNvPr id="23" name="Google Shape;93;p14"/>
          <p:cNvGrpSpPr/>
          <p:nvPr/>
        </p:nvGrpSpPr>
        <p:grpSpPr>
          <a:xfrm>
            <a:off x="329040" y="-29880"/>
            <a:ext cx="8489520" cy="5203080"/>
            <a:chOff x="329040" y="-29880"/>
            <a:chExt cx="8489520" cy="5203080"/>
          </a:xfrm>
        </p:grpSpPr>
        <p:cxnSp>
          <p:nvCxnSpPr>
            <p:cNvPr id="24" name="Google Shape;94;p14"/>
            <p:cNvCxnSpPr/>
            <p:nvPr/>
          </p:nvCxnSpPr>
          <p:spPr>
            <a:xfrm>
              <a:off x="329040" y="-29880"/>
              <a:ext cx="360" cy="5203440"/>
            </a:xfrm>
            <a:prstGeom prst="straightConnector1">
              <a:avLst/>
            </a:prstGeom>
            <a:ln w="9525">
              <a:solidFill>
                <a:srgbClr val="FFFFFF"/>
              </a:solidFill>
              <a:round/>
            </a:ln>
          </p:spPr>
        </p:cxnSp>
        <p:cxnSp>
          <p:nvCxnSpPr>
            <p:cNvPr id="25" name="Google Shape;95;p14"/>
            <p:cNvCxnSpPr/>
            <p:nvPr/>
          </p:nvCxnSpPr>
          <p:spPr>
            <a:xfrm>
              <a:off x="8818560" y="-29880"/>
              <a:ext cx="360" cy="5203440"/>
            </a:xfrm>
            <a:prstGeom prst="straightConnector1">
              <a:avLst/>
            </a:prstGeom>
            <a:ln w="9525">
              <a:solidFill>
                <a:srgbClr val="FFFFFF"/>
              </a:solidFill>
              <a:round/>
            </a:ln>
          </p:spPr>
        </p:cxn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9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8.xml"/><Relationship Id="rId16" Type="http://schemas.openxmlformats.org/officeDocument/2006/relationships/slideLayout" Target="../slideLayouts/slideLayout22.xml"/><Relationship Id="rId20" Type="http://schemas.openxmlformats.org/officeDocument/2006/relationships/slideLayout" Target="../slideLayouts/slideLayout26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  <p:sldLayoutId id="2147483674" r:id="rId19"/>
    <p:sldLayoutId id="2147483675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77" r:id="rId1"/>
    <p:sldLayoutId id="214748367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204;p31"/>
          <p:cNvSpPr/>
          <p:nvPr/>
        </p:nvSpPr>
        <p:spPr>
          <a:xfrm>
            <a:off x="5286240" y="361800"/>
            <a:ext cx="3524040" cy="4781160"/>
          </a:xfrm>
          <a:prstGeom prst="rect">
            <a:avLst/>
          </a:prstGeom>
          <a:solidFill>
            <a:srgbClr val="485A4E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870823080" tIns="2390760" rIns="870823080" bIns="2390760" anchor="t">
            <a:sp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fr-FR" sz="18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485640" y="1076400"/>
            <a:ext cx="4647960" cy="22190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rm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5000" b="0" u="none" strike="noStrike">
                <a:solidFill>
                  <a:schemeClr val="dk1"/>
                </a:solidFill>
                <a:effectLst/>
                <a:uFillTx/>
                <a:latin typeface="DM Serif Display"/>
                <a:ea typeface="DM Serif Display"/>
              </a:rPr>
              <a:t>Acute Care Block Induction</a:t>
            </a:r>
            <a:endParaRPr lang="fr-FR" sz="50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subTitle"/>
          </p:nvPr>
        </p:nvSpPr>
        <p:spPr>
          <a:xfrm>
            <a:off x="485640" y="3295800"/>
            <a:ext cx="4086360" cy="1170064"/>
          </a:xfrm>
          <a:prstGeom prst="rect">
            <a:avLst/>
          </a:prstGeom>
          <a:noFill/>
          <a:ln w="9360">
            <a:solidFill>
              <a:schemeClr val="dk1"/>
            </a:solidFill>
            <a:round/>
          </a:ln>
        </p:spPr>
        <p:txBody>
          <a:bodyPr lIns="91440" tIns="91440" rIns="91440" bIns="9144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100" b="0" u="none" strike="noStrike" dirty="0">
                <a:solidFill>
                  <a:schemeClr val="dk1"/>
                </a:solidFill>
                <a:effectLst/>
                <a:uFillTx/>
                <a:latin typeface="DM Sans"/>
                <a:ea typeface="DM Sans"/>
              </a:rPr>
              <a:t>Dr. Amrita Kiran</a:t>
            </a:r>
            <a:r>
              <a:rPr lang="en-US" sz="1100" dirty="0">
                <a:solidFill>
                  <a:schemeClr val="dk1"/>
                </a:solidFill>
                <a:latin typeface="DM Sans"/>
                <a:ea typeface="DM Sans"/>
              </a:rPr>
              <a:t> (A&amp;E</a:t>
            </a:r>
            <a:r>
              <a:rPr lang="en-US" sz="1100" b="0" u="none" strike="noStrike" dirty="0">
                <a:solidFill>
                  <a:schemeClr val="dk1"/>
                </a:solidFill>
                <a:effectLst/>
                <a:uFillTx/>
                <a:latin typeface="DM Sans"/>
                <a:ea typeface="DM Sans"/>
              </a:rPr>
              <a:t> Educational Fellow)</a:t>
            </a: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endParaRPr lang="en-US" sz="1100" b="0" u="none" strike="noStrike" dirty="0">
              <a:solidFill>
                <a:srgbClr val="FFFFFF"/>
              </a:solidFill>
              <a:effectLst/>
              <a:uFillTx/>
              <a:latin typeface="OpenSymbol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100" b="0" u="none" strike="noStrike" dirty="0">
                <a:solidFill>
                  <a:schemeClr val="dk1"/>
                </a:solidFill>
                <a:effectLst/>
                <a:uFillTx/>
                <a:latin typeface="DM Sans"/>
                <a:ea typeface="DM Sans"/>
              </a:rPr>
              <a:t>Dr. Mohammed Quraishi, Consultant</a:t>
            </a:r>
            <a:r>
              <a:rPr lang="en-US" sz="1100" dirty="0">
                <a:solidFill>
                  <a:srgbClr val="FFFFFF"/>
                </a:solidFill>
                <a:latin typeface="OpenSymbol"/>
              </a:rPr>
              <a:t> </a:t>
            </a:r>
            <a:r>
              <a:rPr lang="en-US" sz="1100" b="0" u="none" strike="noStrike" dirty="0">
                <a:solidFill>
                  <a:schemeClr val="dk1"/>
                </a:solidFill>
                <a:effectLst/>
                <a:uFillTx/>
                <a:latin typeface="DM Sans"/>
                <a:ea typeface="DM Sans"/>
              </a:rPr>
              <a:t>Urologist (Acute Care Block Lead; KCL)</a:t>
            </a:r>
            <a:endParaRPr lang="en-US" sz="1100" b="0" u="none" strike="noStrike" dirty="0">
              <a:solidFill>
                <a:srgbClr val="FFFFFF"/>
              </a:solidFill>
              <a:effectLst/>
              <a:uFillTx/>
              <a:latin typeface="OpenSymbol"/>
            </a:endParaRPr>
          </a:p>
        </p:txBody>
      </p:sp>
      <p:pic>
        <p:nvPicPr>
          <p:cNvPr id="119" name="Google Shape;207;p31"/>
          <p:cNvPicPr/>
          <p:nvPr/>
        </p:nvPicPr>
        <p:blipFill>
          <a:blip r:embed="rId2"/>
          <a:srcRect l="40277" r="10528"/>
          <a:stretch/>
        </p:blipFill>
        <p:spPr>
          <a:xfrm>
            <a:off x="5285520" y="365760"/>
            <a:ext cx="3528720" cy="478080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4000680" y="447840"/>
            <a:ext cx="4285800" cy="5713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 fontScale="90000"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3000" b="0" u="none" strike="noStrike" dirty="0">
                <a:solidFill>
                  <a:schemeClr val="dk1"/>
                </a:solidFill>
                <a:effectLst/>
                <a:uFillTx/>
                <a:latin typeface="DM Serif Display"/>
                <a:ea typeface="DM Serif Display"/>
              </a:rPr>
              <a:t>Block </a:t>
            </a:r>
            <a:r>
              <a:rPr lang="fr-FR" sz="3000" b="0" u="none" strike="noStrike" dirty="0" err="1">
                <a:solidFill>
                  <a:schemeClr val="dk1"/>
                </a:solidFill>
                <a:effectLst/>
                <a:uFillTx/>
                <a:latin typeface="DM Serif Display"/>
                <a:ea typeface="DM Serif Display"/>
              </a:rPr>
              <a:t>Overview</a:t>
            </a:r>
            <a:endParaRPr lang="fr-FR" sz="3000" b="0" u="none" strike="noStrike" dirty="0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subTitle"/>
          </p:nvPr>
        </p:nvSpPr>
        <p:spPr>
          <a:xfrm>
            <a:off x="4000680" y="1514520"/>
            <a:ext cx="4285800" cy="25999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600" b="0" u="none" strike="noStrike" dirty="0">
                <a:solidFill>
                  <a:schemeClr val="dk1"/>
                </a:solidFill>
                <a:effectLst/>
                <a:uFillTx/>
                <a:latin typeface="DM Sans"/>
                <a:ea typeface="DM Sans"/>
              </a:rPr>
              <a:t>•Interactive</a:t>
            </a:r>
            <a:r>
              <a:rPr lang="en-US" sz="1600" dirty="0">
                <a:solidFill>
                  <a:srgbClr val="FFFFFF"/>
                </a:solidFill>
                <a:latin typeface="OpenSymbol"/>
              </a:rPr>
              <a:t> </a:t>
            </a:r>
            <a:r>
              <a:rPr lang="en-US" sz="1600" b="0" u="none" strike="noStrike" dirty="0">
                <a:solidFill>
                  <a:schemeClr val="dk1"/>
                </a:solidFill>
                <a:effectLst/>
                <a:uFillTx/>
                <a:latin typeface="DM Sans"/>
                <a:ea typeface="DM Sans"/>
              </a:rPr>
              <a:t>Lessons on acute medical surgical emergencies</a:t>
            </a: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endParaRPr lang="en-US" sz="1600" b="0" u="none" strike="noStrike" dirty="0">
              <a:solidFill>
                <a:srgbClr val="FFFFFF"/>
              </a:solidFill>
              <a:effectLst/>
              <a:uFillTx/>
              <a:latin typeface="OpenSymbol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600" b="0" u="none" strike="noStrike" dirty="0">
                <a:solidFill>
                  <a:schemeClr val="dk1"/>
                </a:solidFill>
                <a:effectLst/>
                <a:uFillTx/>
                <a:latin typeface="DM Sans"/>
                <a:ea typeface="DM Sans"/>
              </a:rPr>
              <a:t>•Simulation</a:t>
            </a:r>
            <a:r>
              <a:rPr lang="en-US" sz="1600" dirty="0">
                <a:solidFill>
                  <a:srgbClr val="FFFFFF"/>
                </a:solidFill>
                <a:latin typeface="OpenSymbol"/>
              </a:rPr>
              <a:t> </a:t>
            </a:r>
            <a:r>
              <a:rPr lang="en-US" sz="1600" b="0" u="none" strike="noStrike" dirty="0">
                <a:solidFill>
                  <a:schemeClr val="dk1"/>
                </a:solidFill>
                <a:effectLst/>
                <a:uFillTx/>
                <a:latin typeface="DM Sans"/>
                <a:ea typeface="DM Sans"/>
              </a:rPr>
              <a:t>(SIM) sessions</a:t>
            </a: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endParaRPr lang="en-US" sz="1600" b="0" u="none" strike="noStrike" dirty="0">
              <a:solidFill>
                <a:srgbClr val="FFFFFF"/>
              </a:solidFill>
              <a:effectLst/>
              <a:uFillTx/>
              <a:latin typeface="OpenSymbol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600" b="0" u="none" strike="noStrike" dirty="0">
                <a:solidFill>
                  <a:schemeClr val="dk1"/>
                </a:solidFill>
                <a:effectLst/>
                <a:uFillTx/>
                <a:latin typeface="DM Sans"/>
                <a:ea typeface="DM Sans"/>
              </a:rPr>
              <a:t>•OSCE preparation</a:t>
            </a:r>
            <a:endParaRPr lang="en-US" sz="1600" b="0" u="none" strike="noStrike" dirty="0">
              <a:solidFill>
                <a:srgbClr val="FFFFFF"/>
              </a:solidFill>
              <a:effectLst/>
              <a:uFillTx/>
              <a:latin typeface="OpenSymbol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endParaRPr lang="en-US" sz="1600" b="0" u="none" strike="noStrike" dirty="0">
              <a:solidFill>
                <a:schemeClr val="dk1"/>
              </a:solidFill>
              <a:effectLst/>
              <a:uFillTx/>
              <a:latin typeface="DM Sans"/>
              <a:ea typeface="DM Sans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600" b="0" u="none" strike="noStrike" dirty="0">
                <a:solidFill>
                  <a:schemeClr val="dk1"/>
                </a:solidFill>
                <a:effectLst/>
                <a:uFillTx/>
                <a:latin typeface="DM Sans"/>
                <a:ea typeface="DM Sans"/>
              </a:rPr>
              <a:t>•Case-Base Discussions (CBDs)</a:t>
            </a: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endParaRPr lang="en-US" sz="1600" b="0" u="none" strike="noStrike" dirty="0">
              <a:solidFill>
                <a:srgbClr val="FFFFFF"/>
              </a:solidFill>
              <a:effectLst/>
              <a:uFillTx/>
              <a:latin typeface="OpenSymbol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600" b="0" u="none" strike="noStrike" dirty="0">
                <a:solidFill>
                  <a:schemeClr val="dk1"/>
                </a:solidFill>
                <a:effectLst/>
                <a:uFillTx/>
                <a:latin typeface="DM Sans"/>
                <a:ea typeface="DM Sans"/>
              </a:rPr>
              <a:t>•</a:t>
            </a:r>
            <a:r>
              <a:rPr lang="en-US" sz="1600" dirty="0">
                <a:solidFill>
                  <a:schemeClr val="dk1"/>
                </a:solidFill>
                <a:latin typeface="DM Sans"/>
                <a:ea typeface="DM Sans"/>
              </a:rPr>
              <a:t>Regular</a:t>
            </a:r>
            <a:r>
              <a:rPr lang="en-US" sz="1600" dirty="0">
                <a:solidFill>
                  <a:srgbClr val="FFFFFF"/>
                </a:solidFill>
                <a:latin typeface="OpenSymbol"/>
              </a:rPr>
              <a:t> </a:t>
            </a:r>
            <a:r>
              <a:rPr lang="en-US" sz="1600" b="0" u="none" strike="noStrike" dirty="0">
                <a:solidFill>
                  <a:schemeClr val="dk1"/>
                </a:solidFill>
                <a:effectLst/>
                <a:uFillTx/>
                <a:latin typeface="DM Sans"/>
                <a:ea typeface="DM Sans"/>
              </a:rPr>
              <a:t>bedside teaching</a:t>
            </a: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endParaRPr lang="en-US" sz="1600" b="0" u="none" strike="noStrike" dirty="0">
              <a:solidFill>
                <a:srgbClr val="FFFFFF"/>
              </a:solidFill>
              <a:effectLst/>
              <a:uFillTx/>
              <a:latin typeface="OpenSymbol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1600" b="0" u="none" strike="noStrike" dirty="0">
                <a:solidFill>
                  <a:schemeClr val="dk1"/>
                </a:solidFill>
                <a:effectLst/>
                <a:uFillTx/>
                <a:latin typeface="DM Sans"/>
                <a:ea typeface="DM Sans"/>
              </a:rPr>
              <a:t>•Weekly catch-up meetings</a:t>
            </a:r>
            <a:endParaRPr lang="en-US" sz="1600" b="0" u="none" strike="noStrike" dirty="0">
              <a:solidFill>
                <a:srgbClr val="FFFFFF"/>
              </a:solidFill>
              <a:effectLst/>
              <a:uFillTx/>
              <a:latin typeface="OpenSymbol"/>
            </a:endParaRPr>
          </a:p>
        </p:txBody>
      </p:sp>
      <p:pic>
        <p:nvPicPr>
          <p:cNvPr id="122" name="Google Shape;240;p34"/>
          <p:cNvPicPr/>
          <p:nvPr/>
        </p:nvPicPr>
        <p:blipFill>
          <a:blip r:embed="rId2"/>
          <a:srcRect t="4848" b="4848"/>
          <a:stretch/>
        </p:blipFill>
        <p:spPr>
          <a:xfrm>
            <a:off x="333360" y="366840"/>
            <a:ext cx="3528720" cy="478080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4000680" y="447840"/>
            <a:ext cx="4285800" cy="5713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 fontScale="90000"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3000" b="0" u="none" strike="noStrike">
                <a:solidFill>
                  <a:schemeClr val="dk1"/>
                </a:solidFill>
                <a:effectLst/>
                <a:uFillTx/>
                <a:latin typeface="DM Serif Display"/>
                <a:ea typeface="DM Serif Display"/>
              </a:rPr>
              <a:t>Attendance Policy</a:t>
            </a:r>
            <a:endParaRPr lang="fr-FR" sz="30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subTitle"/>
          </p:nvPr>
        </p:nvSpPr>
        <p:spPr>
          <a:xfrm>
            <a:off x="4000680" y="1514520"/>
            <a:ext cx="4285800" cy="25999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-US" sz="2800" b="0" u="none" strike="noStrike" dirty="0">
                <a:solidFill>
                  <a:schemeClr val="dk1"/>
                </a:solidFill>
                <a:effectLst/>
                <a:uFillTx/>
                <a:latin typeface="DM Sans"/>
                <a:ea typeface="DM Sans"/>
              </a:rPr>
              <a:t>Ensure you attend all compulsory lessons and sessions!</a:t>
            </a:r>
            <a:endParaRPr lang="en-US" sz="2800" b="0" u="none" strike="noStrike" dirty="0">
              <a:solidFill>
                <a:srgbClr val="FFFFFF"/>
              </a:solidFill>
              <a:effectLst/>
              <a:uFillTx/>
              <a:latin typeface="OpenSymbol"/>
            </a:endParaRPr>
          </a:p>
        </p:txBody>
      </p:sp>
      <p:pic>
        <p:nvPicPr>
          <p:cNvPr id="125" name="Google Shape;240;p34"/>
          <p:cNvPicPr/>
          <p:nvPr/>
        </p:nvPicPr>
        <p:blipFill>
          <a:blip r:embed="rId2"/>
          <a:srcRect t="4848" b="4848"/>
          <a:stretch/>
        </p:blipFill>
        <p:spPr>
          <a:xfrm>
            <a:off x="333360" y="366840"/>
            <a:ext cx="3528720" cy="478080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714240" y="447840"/>
            <a:ext cx="7619760" cy="5713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 fontScale="90000"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3000" b="0" u="none" strike="noStrike" dirty="0" err="1">
                <a:solidFill>
                  <a:schemeClr val="dk1"/>
                </a:solidFill>
                <a:effectLst/>
                <a:uFillTx/>
                <a:latin typeface="DM Serif Display"/>
                <a:ea typeface="DM Serif Display"/>
              </a:rPr>
              <a:t>Teaching</a:t>
            </a:r>
            <a:r>
              <a:rPr lang="fr-FR" sz="3000" b="0" u="none" strike="noStrike" dirty="0">
                <a:solidFill>
                  <a:schemeClr val="dk1"/>
                </a:solidFill>
                <a:effectLst/>
                <a:uFillTx/>
                <a:latin typeface="DM Serif Display"/>
                <a:ea typeface="DM Serif Display"/>
              </a:rPr>
              <a:t> </a:t>
            </a:r>
            <a:r>
              <a:rPr lang="fr-FR" sz="3000" b="0" u="none" strike="noStrike" dirty="0" err="1">
                <a:solidFill>
                  <a:schemeClr val="dk1"/>
                </a:solidFill>
                <a:effectLst/>
                <a:uFillTx/>
                <a:latin typeface="DM Serif Display"/>
                <a:ea typeface="DM Serif Display"/>
              </a:rPr>
              <a:t>Timetable</a:t>
            </a:r>
            <a:r>
              <a:rPr lang="fr-FR" sz="3000" b="0" u="none" strike="noStrike" dirty="0">
                <a:solidFill>
                  <a:schemeClr val="dk1"/>
                </a:solidFill>
                <a:effectLst/>
                <a:uFillTx/>
                <a:latin typeface="DM Serif Display"/>
                <a:ea typeface="DM Serif Display"/>
              </a:rPr>
              <a:t> (August)</a:t>
            </a:r>
            <a:endParaRPr lang="fr-FR" sz="3000" b="0" u="none" strike="noStrike" dirty="0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/>
          </p:nvPr>
        </p:nvSpPr>
        <p:spPr>
          <a:xfrm>
            <a:off x="714240" y="1285920"/>
            <a:ext cx="7714800" cy="30859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 lnSpcReduction="10000"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200" b="0" u="none" strike="noStrike" dirty="0">
                <a:solidFill>
                  <a:schemeClr val="dk1"/>
                </a:solidFill>
                <a:effectLst/>
                <a:uFillTx/>
                <a:latin typeface="DM Sans"/>
                <a:ea typeface="DM Sans"/>
              </a:rPr>
              <a:t>•</a:t>
            </a:r>
            <a:r>
              <a:rPr lang="fr-FR" sz="1800" b="0" u="none" strike="noStrike" dirty="0">
                <a:solidFill>
                  <a:schemeClr val="dk1"/>
                </a:solidFill>
                <a:effectLst/>
                <a:uFillTx/>
                <a:latin typeface="DM Sans"/>
                <a:ea typeface="DM Sans"/>
              </a:rPr>
              <a:t>21</a:t>
            </a:r>
            <a:r>
              <a:rPr lang="fr-FR" sz="1800" dirty="0">
                <a:solidFill>
                  <a:srgbClr val="000000"/>
                </a:solidFill>
                <a:latin typeface="Arial"/>
              </a:rPr>
              <a:t> </a:t>
            </a:r>
            <a:r>
              <a:rPr lang="fr-FR" sz="1800" b="0" u="none" strike="noStrike" dirty="0" err="1">
                <a:solidFill>
                  <a:schemeClr val="dk1"/>
                </a:solidFill>
                <a:effectLst/>
                <a:uFillTx/>
                <a:latin typeface="DM Sans"/>
                <a:ea typeface="DM Sans"/>
              </a:rPr>
              <a:t>Aug</a:t>
            </a:r>
            <a:r>
              <a:rPr lang="fr-FR" sz="1800" b="0" u="none" strike="noStrike" dirty="0">
                <a:solidFill>
                  <a:schemeClr val="dk1"/>
                </a:solidFill>
                <a:effectLst/>
                <a:uFillTx/>
                <a:latin typeface="DM Sans"/>
                <a:ea typeface="DM Sans"/>
              </a:rPr>
              <a:t>: Acute Abdominal Pain - Dr Mayas </a:t>
            </a:r>
            <a:r>
              <a:rPr lang="fr-FR" sz="1800" b="0" u="none" strike="noStrike" dirty="0" err="1">
                <a:solidFill>
                  <a:schemeClr val="dk1"/>
                </a:solidFill>
                <a:effectLst/>
                <a:uFillTx/>
                <a:latin typeface="DM Sans"/>
                <a:ea typeface="DM Sans"/>
              </a:rPr>
              <a:t>Rddah</a:t>
            </a:r>
            <a:r>
              <a:rPr lang="fr-FR" sz="1800" b="0" u="none" strike="noStrike" dirty="0">
                <a:solidFill>
                  <a:schemeClr val="dk1"/>
                </a:solidFill>
                <a:effectLst/>
                <a:uFillTx/>
                <a:latin typeface="DM Sans"/>
                <a:ea typeface="DM Sans"/>
              </a:rPr>
              <a:t>, 2–3:30pm, </a:t>
            </a:r>
            <a:r>
              <a:rPr lang="fr-FR" sz="1800" b="0" u="none" strike="noStrike" dirty="0" err="1">
                <a:solidFill>
                  <a:schemeClr val="dk1"/>
                </a:solidFill>
                <a:effectLst/>
                <a:uFillTx/>
                <a:latin typeface="DM Sans"/>
                <a:ea typeface="DM Sans"/>
              </a:rPr>
              <a:t>Clinical</a:t>
            </a:r>
            <a:r>
              <a:rPr lang="fr-FR" sz="1800" b="0" u="none" strike="noStrike" dirty="0">
                <a:solidFill>
                  <a:schemeClr val="dk1"/>
                </a:solidFill>
                <a:effectLst/>
                <a:uFillTx/>
                <a:latin typeface="DM Sans"/>
                <a:ea typeface="DM Sans"/>
              </a:rPr>
              <a:t> </a:t>
            </a:r>
            <a:r>
              <a:rPr lang="fr-FR" sz="1800" b="0" u="none" strike="noStrike" dirty="0" err="1">
                <a:solidFill>
                  <a:schemeClr val="dk1"/>
                </a:solidFill>
                <a:effectLst/>
                <a:uFillTx/>
                <a:latin typeface="DM Sans"/>
                <a:ea typeface="DM Sans"/>
              </a:rPr>
              <a:t>Skills</a:t>
            </a:r>
            <a:r>
              <a:rPr lang="fr-FR" sz="1800" b="0" u="none" strike="noStrike" dirty="0">
                <a:solidFill>
                  <a:schemeClr val="dk1"/>
                </a:solidFill>
                <a:effectLst/>
                <a:uFillTx/>
                <a:latin typeface="DM Sans"/>
                <a:ea typeface="DM Sans"/>
              </a:rPr>
              <a:t> Room</a:t>
            </a: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endParaRPr lang="fr-FR" sz="1800" dirty="0">
              <a:solidFill>
                <a:schemeClr val="dk1"/>
              </a:solidFill>
              <a:latin typeface="DM Sans"/>
              <a:ea typeface="DM Sans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endParaRPr lang="fr-FR" sz="1800" b="0" u="none" strike="noStrike" dirty="0">
              <a:solidFill>
                <a:schemeClr val="dk1"/>
              </a:solidFill>
              <a:effectLst/>
              <a:uFillTx/>
              <a:latin typeface="DM Sans"/>
              <a:ea typeface="DM Sans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endParaRPr lang="fr-FR" sz="1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800" b="0" u="none" strike="noStrike" dirty="0">
                <a:solidFill>
                  <a:schemeClr val="dk1"/>
                </a:solidFill>
                <a:effectLst/>
                <a:uFillTx/>
                <a:latin typeface="DM Sans"/>
                <a:ea typeface="DM Sans"/>
              </a:rPr>
              <a:t>•22</a:t>
            </a:r>
            <a:r>
              <a:rPr lang="fr-FR" sz="1800" b="0" u="none" strike="noStrike" dirty="0">
                <a:solidFill>
                  <a:srgbClr val="000000"/>
                </a:solidFill>
                <a:effectLst/>
                <a:uFillTx/>
                <a:latin typeface="Arial"/>
                <a:ea typeface="DM Sans"/>
              </a:rPr>
              <a:t> </a:t>
            </a:r>
            <a:r>
              <a:rPr lang="fr-FR" sz="1800" b="0" u="none" strike="noStrike" dirty="0" err="1">
                <a:solidFill>
                  <a:schemeClr val="dk1"/>
                </a:solidFill>
                <a:effectLst/>
                <a:uFillTx/>
                <a:latin typeface="DM Sans"/>
                <a:ea typeface="DM Sans"/>
              </a:rPr>
              <a:t>Aug</a:t>
            </a:r>
            <a:r>
              <a:rPr lang="fr-FR" sz="1800" b="0" u="none" strike="noStrike" dirty="0">
                <a:solidFill>
                  <a:schemeClr val="dk1"/>
                </a:solidFill>
                <a:effectLst/>
                <a:uFillTx/>
                <a:latin typeface="DM Sans"/>
                <a:ea typeface="DM Sans"/>
              </a:rPr>
              <a:t>: All-Day SIM, 8:15am, Education Centre (</a:t>
            </a:r>
            <a:r>
              <a:rPr lang="fr-FR" sz="1800" b="0" u="none" strike="noStrike" dirty="0" err="1">
                <a:solidFill>
                  <a:schemeClr val="dk1"/>
                </a:solidFill>
                <a:effectLst/>
                <a:uFillTx/>
                <a:latin typeface="DM Sans"/>
                <a:ea typeface="DM Sans"/>
              </a:rPr>
              <a:t>Mandatory</a:t>
            </a:r>
            <a:r>
              <a:rPr lang="fr-FR" sz="1800" b="0" u="none" strike="noStrike" dirty="0">
                <a:solidFill>
                  <a:schemeClr val="dk1"/>
                </a:solidFill>
                <a:effectLst/>
                <a:uFillTx/>
                <a:latin typeface="DM Sans"/>
                <a:ea typeface="DM Sans"/>
              </a:rPr>
              <a:t> </a:t>
            </a:r>
            <a:r>
              <a:rPr lang="fr-FR" sz="1800" b="0" u="none" strike="noStrike" dirty="0" err="1">
                <a:solidFill>
                  <a:schemeClr val="dk1"/>
                </a:solidFill>
                <a:effectLst/>
                <a:uFillTx/>
                <a:latin typeface="DM Sans"/>
                <a:ea typeface="DM Sans"/>
              </a:rPr>
              <a:t>Sign</a:t>
            </a:r>
            <a:r>
              <a:rPr lang="fr-FR" sz="1800" b="0" u="none" strike="noStrike" dirty="0">
                <a:solidFill>
                  <a:schemeClr val="dk1"/>
                </a:solidFill>
                <a:effectLst/>
                <a:uFillTx/>
                <a:latin typeface="DM Sans"/>
                <a:ea typeface="DM Sans"/>
              </a:rPr>
              <a:t>-Off)</a:t>
            </a: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endParaRPr lang="fr-FR" sz="1800" dirty="0">
              <a:solidFill>
                <a:schemeClr val="dk1"/>
              </a:solidFill>
              <a:latin typeface="DM Sans"/>
              <a:ea typeface="DM Sans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endParaRPr lang="fr-FR" sz="1800" b="0" u="none" strike="noStrike" dirty="0">
              <a:solidFill>
                <a:schemeClr val="dk1"/>
              </a:solidFill>
              <a:effectLst/>
              <a:uFillTx/>
              <a:latin typeface="DM Sans"/>
              <a:ea typeface="DM Sans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endParaRPr lang="fr-FR" sz="1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800" b="0" u="none" strike="noStrike" dirty="0">
                <a:solidFill>
                  <a:schemeClr val="dk1"/>
                </a:solidFill>
                <a:effectLst/>
                <a:uFillTx/>
                <a:latin typeface="DM Sans"/>
                <a:ea typeface="DM Sans"/>
              </a:rPr>
              <a:t>•26</a:t>
            </a:r>
            <a:r>
              <a:rPr lang="fr-FR" sz="1800" dirty="0">
                <a:solidFill>
                  <a:srgbClr val="000000"/>
                </a:solidFill>
                <a:latin typeface="Arial"/>
              </a:rPr>
              <a:t> </a:t>
            </a:r>
            <a:r>
              <a:rPr lang="fr-FR" sz="1800" b="0" u="none" strike="noStrike" dirty="0" err="1">
                <a:solidFill>
                  <a:schemeClr val="dk1"/>
                </a:solidFill>
                <a:effectLst/>
                <a:uFillTx/>
                <a:latin typeface="DM Sans"/>
                <a:ea typeface="DM Sans"/>
              </a:rPr>
              <a:t>Aug</a:t>
            </a:r>
            <a:r>
              <a:rPr lang="fr-FR" sz="1800" b="0" u="none" strike="noStrike" dirty="0">
                <a:solidFill>
                  <a:schemeClr val="dk1"/>
                </a:solidFill>
                <a:effectLst/>
                <a:uFillTx/>
                <a:latin typeface="DM Sans"/>
                <a:ea typeface="DM Sans"/>
              </a:rPr>
              <a:t>: </a:t>
            </a:r>
            <a:r>
              <a:rPr lang="fr-FR" sz="1800" b="0" u="none" strike="noStrike" dirty="0" err="1">
                <a:solidFill>
                  <a:schemeClr val="dk1"/>
                </a:solidFill>
                <a:effectLst/>
                <a:uFillTx/>
                <a:latin typeface="DM Sans"/>
                <a:ea typeface="DM Sans"/>
              </a:rPr>
              <a:t>Pharmacy</a:t>
            </a:r>
            <a:r>
              <a:rPr lang="fr-FR" sz="1800" b="0" u="none" strike="noStrike" dirty="0">
                <a:solidFill>
                  <a:schemeClr val="dk1"/>
                </a:solidFill>
                <a:effectLst/>
                <a:uFillTx/>
                <a:latin typeface="DM Sans"/>
                <a:ea typeface="DM Sans"/>
              </a:rPr>
              <a:t>/Prescription </a:t>
            </a:r>
            <a:r>
              <a:rPr lang="fr-FR" sz="1800" b="0" u="none" strike="noStrike" dirty="0" err="1">
                <a:solidFill>
                  <a:schemeClr val="dk1"/>
                </a:solidFill>
                <a:effectLst/>
                <a:uFillTx/>
                <a:latin typeface="DM Sans"/>
                <a:ea typeface="DM Sans"/>
              </a:rPr>
              <a:t>Teaching</a:t>
            </a:r>
            <a:r>
              <a:rPr lang="fr-FR" sz="1800" b="0" u="none" strike="noStrike" dirty="0">
                <a:solidFill>
                  <a:schemeClr val="dk1"/>
                </a:solidFill>
                <a:effectLst/>
                <a:uFillTx/>
                <a:latin typeface="DM Sans"/>
                <a:ea typeface="DM Sans"/>
              </a:rPr>
              <a:t> - Dr </a:t>
            </a:r>
            <a:r>
              <a:rPr lang="fr-FR" sz="1800" b="0" u="none" strike="noStrike" dirty="0" err="1">
                <a:solidFill>
                  <a:schemeClr val="dk1"/>
                </a:solidFill>
                <a:effectLst/>
                <a:uFillTx/>
                <a:latin typeface="DM Sans"/>
                <a:ea typeface="DM Sans"/>
              </a:rPr>
              <a:t>Rwan</a:t>
            </a:r>
            <a:r>
              <a:rPr lang="fr-FR" sz="1800" b="0" u="none" strike="noStrike" dirty="0">
                <a:solidFill>
                  <a:schemeClr val="dk1"/>
                </a:solidFill>
                <a:effectLst/>
                <a:uFillTx/>
                <a:latin typeface="DM Sans"/>
                <a:ea typeface="DM Sans"/>
              </a:rPr>
              <a:t> Adi, 11–12, DH2 (</a:t>
            </a:r>
            <a:r>
              <a:rPr lang="fr-FR" sz="1800" b="0" u="none" strike="noStrike" dirty="0" err="1">
                <a:solidFill>
                  <a:schemeClr val="dk1"/>
                </a:solidFill>
                <a:effectLst/>
                <a:uFillTx/>
                <a:latin typeface="DM Sans"/>
                <a:ea typeface="DM Sans"/>
              </a:rPr>
              <a:t>Mandatory</a:t>
            </a:r>
            <a:r>
              <a:rPr lang="fr-FR" sz="1800" b="0" u="none" strike="noStrike" dirty="0">
                <a:solidFill>
                  <a:schemeClr val="dk1"/>
                </a:solidFill>
                <a:effectLst/>
                <a:uFillTx/>
                <a:latin typeface="DM Sans"/>
                <a:ea typeface="DM Sans"/>
              </a:rPr>
              <a:t>)</a:t>
            </a:r>
            <a:endParaRPr lang="fr-FR" sz="1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714240" y="447840"/>
            <a:ext cx="7619760" cy="5713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 fontScale="90000"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3000" b="0" u="none" strike="noStrike">
                <a:solidFill>
                  <a:schemeClr val="dk1"/>
                </a:solidFill>
                <a:effectLst/>
                <a:uFillTx/>
                <a:latin typeface="DM Serif Display"/>
                <a:ea typeface="DM Serif Display"/>
              </a:rPr>
              <a:t>Teaching Timetable (September)</a:t>
            </a:r>
            <a:endParaRPr lang="fr-FR" sz="30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/>
          </p:nvPr>
        </p:nvSpPr>
        <p:spPr>
          <a:xfrm>
            <a:off x="714240" y="1285920"/>
            <a:ext cx="7714800" cy="30859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800" b="0" u="none" strike="noStrike" dirty="0">
                <a:solidFill>
                  <a:schemeClr val="dk1"/>
                </a:solidFill>
                <a:effectLst/>
                <a:uFillTx/>
                <a:latin typeface="DM Sans"/>
                <a:ea typeface="DM Sans"/>
              </a:rPr>
              <a:t>•04</a:t>
            </a:r>
            <a:r>
              <a:rPr lang="fr-FR" sz="1800" dirty="0">
                <a:solidFill>
                  <a:srgbClr val="000000"/>
                </a:solidFill>
                <a:latin typeface="Arial"/>
              </a:rPr>
              <a:t> </a:t>
            </a:r>
            <a:r>
              <a:rPr lang="fr-FR" sz="1800" b="0" u="none" strike="noStrike" dirty="0">
                <a:solidFill>
                  <a:schemeClr val="dk1"/>
                </a:solidFill>
                <a:effectLst/>
                <a:uFillTx/>
                <a:latin typeface="DM Sans"/>
                <a:ea typeface="DM Sans"/>
              </a:rPr>
              <a:t>Sep: Prescription Talk - Dr </a:t>
            </a:r>
            <a:r>
              <a:rPr lang="fr-FR" sz="1800" b="0" u="none" strike="noStrike" dirty="0" err="1">
                <a:solidFill>
                  <a:schemeClr val="dk1"/>
                </a:solidFill>
                <a:effectLst/>
                <a:uFillTx/>
                <a:latin typeface="DM Sans"/>
                <a:ea typeface="DM Sans"/>
              </a:rPr>
              <a:t>Nahhas</a:t>
            </a:r>
            <a:r>
              <a:rPr lang="fr-FR" sz="1800" b="0" u="none" strike="noStrike" dirty="0">
                <a:solidFill>
                  <a:schemeClr val="dk1"/>
                </a:solidFill>
                <a:effectLst/>
                <a:uFillTx/>
                <a:latin typeface="DM Sans"/>
                <a:ea typeface="DM Sans"/>
              </a:rPr>
              <a:t>, 3–4pm (</a:t>
            </a:r>
            <a:r>
              <a:rPr lang="fr-FR" sz="1800" b="0" u="none" strike="noStrike" dirty="0" err="1">
                <a:solidFill>
                  <a:schemeClr val="dk1"/>
                </a:solidFill>
                <a:effectLst/>
                <a:uFillTx/>
                <a:latin typeface="DM Sans"/>
                <a:ea typeface="DM Sans"/>
              </a:rPr>
              <a:t>Mandatory</a:t>
            </a:r>
            <a:r>
              <a:rPr lang="fr-FR" sz="1800" b="0" u="none" strike="noStrike" dirty="0">
                <a:solidFill>
                  <a:schemeClr val="dk1"/>
                </a:solidFill>
                <a:effectLst/>
                <a:uFillTx/>
                <a:latin typeface="DM Sans"/>
                <a:ea typeface="DM Sans"/>
              </a:rPr>
              <a:t> </a:t>
            </a:r>
            <a:r>
              <a:rPr lang="fr-FR" sz="1800" b="0" u="none" strike="noStrike" dirty="0" err="1">
                <a:solidFill>
                  <a:schemeClr val="dk1"/>
                </a:solidFill>
                <a:effectLst/>
                <a:uFillTx/>
                <a:latin typeface="DM Sans"/>
                <a:ea typeface="DM Sans"/>
              </a:rPr>
              <a:t>Sign</a:t>
            </a:r>
            <a:r>
              <a:rPr lang="fr-FR" sz="1800" b="0" u="none" strike="noStrike" dirty="0">
                <a:solidFill>
                  <a:schemeClr val="dk1"/>
                </a:solidFill>
                <a:effectLst/>
                <a:uFillTx/>
                <a:latin typeface="DM Sans"/>
                <a:ea typeface="DM Sans"/>
              </a:rPr>
              <a:t>-Off) </a:t>
            </a: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endParaRPr lang="fr-FR" sz="1800" b="0" u="none" strike="noStrike" dirty="0">
              <a:solidFill>
                <a:schemeClr val="dk1"/>
              </a:solidFill>
              <a:effectLst/>
              <a:uFillTx/>
              <a:latin typeface="DM Sans"/>
              <a:ea typeface="DM Sans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800" b="0" u="none" strike="noStrike" dirty="0">
                <a:solidFill>
                  <a:schemeClr val="dk1"/>
                </a:solidFill>
                <a:effectLst/>
                <a:uFillTx/>
                <a:latin typeface="DM Sans"/>
                <a:ea typeface="DM Sans"/>
              </a:rPr>
              <a:t>•09</a:t>
            </a:r>
            <a:r>
              <a:rPr lang="fr-FR" sz="1800" dirty="0">
                <a:solidFill>
                  <a:srgbClr val="000000"/>
                </a:solidFill>
                <a:latin typeface="Arial"/>
              </a:rPr>
              <a:t> </a:t>
            </a:r>
            <a:r>
              <a:rPr lang="fr-FR" sz="1800" b="0" u="none" strike="noStrike" dirty="0">
                <a:solidFill>
                  <a:schemeClr val="dk1"/>
                </a:solidFill>
                <a:effectLst/>
                <a:uFillTx/>
                <a:latin typeface="DM Sans"/>
                <a:ea typeface="DM Sans"/>
              </a:rPr>
              <a:t>Sep: Resus Training - Steve Rochester, 2–3pm, Resus Room</a:t>
            </a: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endParaRPr lang="fr-FR" sz="1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800" b="0" u="none" strike="noStrike" dirty="0">
                <a:solidFill>
                  <a:schemeClr val="dk1"/>
                </a:solidFill>
                <a:effectLst/>
                <a:uFillTx/>
                <a:latin typeface="DM Sans"/>
                <a:ea typeface="DM Sans"/>
              </a:rPr>
              <a:t>•22</a:t>
            </a:r>
            <a:r>
              <a:rPr lang="fr-FR" sz="1800" dirty="0">
                <a:solidFill>
                  <a:srgbClr val="000000"/>
                </a:solidFill>
                <a:latin typeface="Arial"/>
              </a:rPr>
              <a:t> </a:t>
            </a:r>
            <a:r>
              <a:rPr lang="fr-FR" sz="1800" b="0" u="none" strike="noStrike" dirty="0">
                <a:solidFill>
                  <a:schemeClr val="dk1"/>
                </a:solidFill>
                <a:effectLst/>
                <a:uFillTx/>
                <a:latin typeface="DM Sans"/>
                <a:ea typeface="DM Sans"/>
              </a:rPr>
              <a:t>Sep: Joint </a:t>
            </a:r>
            <a:r>
              <a:rPr lang="fr-FR" sz="1800" b="0" u="none" strike="noStrike" dirty="0" err="1">
                <a:solidFill>
                  <a:schemeClr val="dk1"/>
                </a:solidFill>
                <a:effectLst/>
                <a:uFillTx/>
                <a:latin typeface="DM Sans"/>
                <a:ea typeface="DM Sans"/>
              </a:rPr>
              <a:t>Examination</a:t>
            </a:r>
            <a:r>
              <a:rPr lang="fr-FR" sz="1800" b="0" u="none" strike="noStrike" dirty="0">
                <a:solidFill>
                  <a:schemeClr val="dk1"/>
                </a:solidFill>
                <a:effectLst/>
                <a:uFillTx/>
                <a:latin typeface="DM Sans"/>
                <a:ea typeface="DM Sans"/>
              </a:rPr>
              <a:t> - Dr Jacob, Debrief Room (</a:t>
            </a:r>
            <a:r>
              <a:rPr lang="fr-FR" sz="1800" b="0" u="none" strike="noStrike" dirty="0" err="1">
                <a:solidFill>
                  <a:schemeClr val="dk1"/>
                </a:solidFill>
                <a:effectLst/>
                <a:uFillTx/>
                <a:latin typeface="DM Sans"/>
                <a:ea typeface="DM Sans"/>
              </a:rPr>
              <a:t>Mandatory</a:t>
            </a:r>
            <a:r>
              <a:rPr lang="fr-FR" sz="1800" b="0" u="none" strike="noStrike" dirty="0">
                <a:solidFill>
                  <a:schemeClr val="dk1"/>
                </a:solidFill>
                <a:effectLst/>
                <a:uFillTx/>
                <a:latin typeface="DM Sans"/>
                <a:ea typeface="DM Sans"/>
              </a:rPr>
              <a:t> </a:t>
            </a:r>
            <a:r>
              <a:rPr lang="fr-FR" sz="1800" b="0" u="none" strike="noStrike" dirty="0" err="1">
                <a:solidFill>
                  <a:schemeClr val="dk1"/>
                </a:solidFill>
                <a:effectLst/>
                <a:uFillTx/>
                <a:latin typeface="DM Sans"/>
                <a:ea typeface="DM Sans"/>
              </a:rPr>
              <a:t>Sign</a:t>
            </a:r>
            <a:r>
              <a:rPr lang="fr-FR" sz="1800" b="0" u="none" strike="noStrike" dirty="0">
                <a:solidFill>
                  <a:schemeClr val="dk1"/>
                </a:solidFill>
                <a:effectLst/>
                <a:uFillTx/>
                <a:latin typeface="DM Sans"/>
                <a:ea typeface="DM Sans"/>
              </a:rPr>
              <a:t>-Off)</a:t>
            </a: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endParaRPr lang="fr-FR" sz="1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800" b="0" u="none" strike="noStrike" dirty="0">
                <a:solidFill>
                  <a:schemeClr val="dk1"/>
                </a:solidFill>
                <a:effectLst/>
                <a:uFillTx/>
                <a:latin typeface="DM Sans"/>
                <a:ea typeface="DM Sans"/>
              </a:rPr>
              <a:t>•25</a:t>
            </a:r>
            <a:r>
              <a:rPr lang="fr-FR" sz="1800" dirty="0">
                <a:solidFill>
                  <a:srgbClr val="000000"/>
                </a:solidFill>
                <a:latin typeface="Arial"/>
              </a:rPr>
              <a:t> </a:t>
            </a:r>
            <a:r>
              <a:rPr lang="fr-FR" sz="1800" b="0" u="none" strike="noStrike" dirty="0">
                <a:solidFill>
                  <a:schemeClr val="dk1"/>
                </a:solidFill>
                <a:effectLst/>
                <a:uFillTx/>
                <a:latin typeface="DM Sans"/>
                <a:ea typeface="DM Sans"/>
              </a:rPr>
              <a:t>Sep: </a:t>
            </a:r>
            <a:r>
              <a:rPr lang="fr-FR" sz="1800" b="0" u="none" strike="noStrike" dirty="0" err="1">
                <a:solidFill>
                  <a:schemeClr val="dk1"/>
                </a:solidFill>
                <a:effectLst/>
                <a:uFillTx/>
                <a:latin typeface="DM Sans"/>
                <a:ea typeface="DM Sans"/>
              </a:rPr>
              <a:t>Chest</a:t>
            </a:r>
            <a:r>
              <a:rPr lang="fr-FR" sz="1800" b="0" u="none" strike="noStrike" dirty="0">
                <a:solidFill>
                  <a:schemeClr val="dk1"/>
                </a:solidFill>
                <a:effectLst/>
                <a:uFillTx/>
                <a:latin typeface="DM Sans"/>
                <a:ea typeface="DM Sans"/>
              </a:rPr>
              <a:t> Pain - Dr Amrita, 9–11am, JC</a:t>
            </a: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endParaRPr lang="fr-FR" sz="1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800" b="0" u="none" strike="noStrike" dirty="0">
                <a:solidFill>
                  <a:schemeClr val="dk1"/>
                </a:solidFill>
                <a:effectLst/>
                <a:uFillTx/>
                <a:latin typeface="DM Sans"/>
                <a:ea typeface="DM Sans"/>
              </a:rPr>
              <a:t>•30</a:t>
            </a:r>
            <a:r>
              <a:rPr lang="fr-FR" sz="1800" dirty="0">
                <a:solidFill>
                  <a:srgbClr val="000000"/>
                </a:solidFill>
                <a:latin typeface="Arial"/>
              </a:rPr>
              <a:t> </a:t>
            </a:r>
            <a:r>
              <a:rPr lang="fr-FR" sz="1800" b="0" u="none" strike="noStrike" dirty="0">
                <a:solidFill>
                  <a:schemeClr val="dk1"/>
                </a:solidFill>
                <a:effectLst/>
                <a:uFillTx/>
                <a:latin typeface="DM Sans"/>
                <a:ea typeface="DM Sans"/>
              </a:rPr>
              <a:t>Sep: </a:t>
            </a:r>
            <a:r>
              <a:rPr lang="fr-FR" sz="1800" b="0" u="none" strike="noStrike" dirty="0" err="1">
                <a:solidFill>
                  <a:schemeClr val="dk1"/>
                </a:solidFill>
                <a:effectLst/>
                <a:uFillTx/>
                <a:latin typeface="DM Sans"/>
                <a:ea typeface="DM Sans"/>
              </a:rPr>
              <a:t>Respiratory</a:t>
            </a:r>
            <a:r>
              <a:rPr lang="fr-FR" sz="1800" b="0" u="none" strike="noStrike" dirty="0">
                <a:solidFill>
                  <a:schemeClr val="dk1"/>
                </a:solidFill>
                <a:effectLst/>
                <a:uFillTx/>
                <a:latin typeface="DM Sans"/>
                <a:ea typeface="DM Sans"/>
              </a:rPr>
              <a:t> Emergencies - Dr Amrita</a:t>
            </a:r>
            <a:endParaRPr lang="fr-FR" sz="18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714240" y="447840"/>
            <a:ext cx="7619760" cy="5713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 fontScale="90000"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3000" b="0" u="none" strike="noStrike">
                <a:solidFill>
                  <a:schemeClr val="dk1"/>
                </a:solidFill>
                <a:effectLst/>
                <a:uFillTx/>
                <a:latin typeface="DM Serif Display"/>
                <a:ea typeface="DM Serif Display"/>
              </a:rPr>
              <a:t>Teaching Timetable (October)</a:t>
            </a:r>
            <a:endParaRPr lang="fr-FR" sz="30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/>
          </p:nvPr>
        </p:nvSpPr>
        <p:spPr>
          <a:xfrm>
            <a:off x="714240" y="1285920"/>
            <a:ext cx="7714800" cy="30859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2000" b="0" u="none" strike="noStrike" dirty="0">
                <a:solidFill>
                  <a:schemeClr val="dk1"/>
                </a:solidFill>
                <a:effectLst/>
                <a:uFillTx/>
                <a:latin typeface="DM Sans"/>
                <a:ea typeface="DM Sans"/>
              </a:rPr>
              <a:t>•02</a:t>
            </a:r>
            <a:r>
              <a:rPr lang="fr-FR" sz="2000" dirty="0">
                <a:solidFill>
                  <a:srgbClr val="000000"/>
                </a:solidFill>
                <a:latin typeface="Arial"/>
              </a:rPr>
              <a:t> </a:t>
            </a:r>
            <a:r>
              <a:rPr lang="fr-FR" sz="2000" b="0" u="none" strike="noStrike" dirty="0" err="1">
                <a:solidFill>
                  <a:schemeClr val="dk1"/>
                </a:solidFill>
                <a:effectLst/>
                <a:uFillTx/>
                <a:latin typeface="DM Sans"/>
                <a:ea typeface="DM Sans"/>
              </a:rPr>
              <a:t>Oct</a:t>
            </a:r>
            <a:r>
              <a:rPr lang="fr-FR" sz="2000" b="0" u="none" strike="noStrike" dirty="0">
                <a:solidFill>
                  <a:schemeClr val="dk1"/>
                </a:solidFill>
                <a:effectLst/>
                <a:uFillTx/>
                <a:latin typeface="DM Sans"/>
                <a:ea typeface="DM Sans"/>
              </a:rPr>
              <a:t>: SIM session, 9–11:30am, LT</a:t>
            </a: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endParaRPr lang="fr-FR" sz="20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2000" b="0" u="none" strike="noStrike" dirty="0">
                <a:solidFill>
                  <a:schemeClr val="dk1"/>
                </a:solidFill>
                <a:effectLst/>
                <a:uFillTx/>
                <a:latin typeface="DM Sans"/>
                <a:ea typeface="DM Sans"/>
              </a:rPr>
              <a:t>•03</a:t>
            </a:r>
            <a:r>
              <a:rPr lang="fr-FR" sz="2000" dirty="0">
                <a:solidFill>
                  <a:srgbClr val="000000"/>
                </a:solidFill>
                <a:latin typeface="Arial"/>
              </a:rPr>
              <a:t> </a:t>
            </a:r>
            <a:r>
              <a:rPr lang="fr-FR" sz="2000" b="0" u="none" strike="noStrike" dirty="0" err="1">
                <a:solidFill>
                  <a:schemeClr val="dk1"/>
                </a:solidFill>
                <a:effectLst/>
                <a:uFillTx/>
                <a:latin typeface="DM Sans"/>
                <a:ea typeface="DM Sans"/>
              </a:rPr>
              <a:t>Oct</a:t>
            </a:r>
            <a:r>
              <a:rPr lang="fr-FR" sz="2000" b="0" u="none" strike="noStrike" dirty="0">
                <a:solidFill>
                  <a:schemeClr val="dk1"/>
                </a:solidFill>
                <a:effectLst/>
                <a:uFillTx/>
                <a:latin typeface="DM Sans"/>
                <a:ea typeface="DM Sans"/>
              </a:rPr>
              <a:t>: </a:t>
            </a:r>
            <a:r>
              <a:rPr lang="fr-FR" sz="2000" b="0" u="none" strike="noStrike" dirty="0" err="1">
                <a:solidFill>
                  <a:schemeClr val="dk1"/>
                </a:solidFill>
                <a:effectLst/>
                <a:uFillTx/>
                <a:latin typeface="DM Sans"/>
                <a:ea typeface="DM Sans"/>
              </a:rPr>
              <a:t>Surgical</a:t>
            </a:r>
            <a:r>
              <a:rPr lang="fr-FR" sz="2000" b="0" u="none" strike="noStrike" dirty="0">
                <a:solidFill>
                  <a:schemeClr val="dk1"/>
                </a:solidFill>
                <a:effectLst/>
                <a:uFillTx/>
                <a:latin typeface="DM Sans"/>
                <a:ea typeface="DM Sans"/>
              </a:rPr>
              <a:t> Emergencies - Dr Mayas </a:t>
            </a:r>
            <a:r>
              <a:rPr lang="fr-FR" sz="2000" b="0" u="none" strike="noStrike" dirty="0" err="1">
                <a:solidFill>
                  <a:schemeClr val="dk1"/>
                </a:solidFill>
                <a:effectLst/>
                <a:uFillTx/>
                <a:latin typeface="DM Sans"/>
                <a:ea typeface="DM Sans"/>
              </a:rPr>
              <a:t>Rddah</a:t>
            </a:r>
            <a:r>
              <a:rPr lang="fr-FR" sz="2000" b="0" u="none" strike="noStrike" dirty="0">
                <a:solidFill>
                  <a:schemeClr val="dk1"/>
                </a:solidFill>
                <a:effectLst/>
                <a:uFillTx/>
                <a:latin typeface="DM Sans"/>
                <a:ea typeface="DM Sans"/>
              </a:rPr>
              <a:t>, 9–11am, DH1</a:t>
            </a: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endParaRPr lang="fr-FR" sz="20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2000" b="0" u="none" strike="noStrike" dirty="0">
                <a:solidFill>
                  <a:schemeClr val="dk1"/>
                </a:solidFill>
                <a:effectLst/>
                <a:uFillTx/>
                <a:latin typeface="DM Sans"/>
                <a:ea typeface="DM Sans"/>
              </a:rPr>
              <a:t>•</a:t>
            </a:r>
            <a:r>
              <a:rPr lang="fr-FR" sz="2000" dirty="0">
                <a:solidFill>
                  <a:schemeClr val="dk1"/>
                </a:solidFill>
                <a:latin typeface="DM Sans"/>
                <a:ea typeface="DM Sans"/>
              </a:rPr>
              <a:t>03</a:t>
            </a:r>
            <a:r>
              <a:rPr lang="fr-FR" sz="2000" b="0" u="none" strike="noStrike" dirty="0">
                <a:solidFill>
                  <a:schemeClr val="dk1"/>
                </a:solidFill>
                <a:effectLst/>
                <a:uFillTx/>
                <a:latin typeface="DM Sans"/>
                <a:ea typeface="DM Sans"/>
              </a:rPr>
              <a:t>: </a:t>
            </a:r>
            <a:r>
              <a:rPr lang="fr-FR" sz="2000" b="0" u="none" strike="noStrike" dirty="0" err="1">
                <a:solidFill>
                  <a:schemeClr val="dk1"/>
                </a:solidFill>
                <a:effectLst/>
                <a:uFillTx/>
                <a:latin typeface="DM Sans"/>
                <a:ea typeface="DM Sans"/>
              </a:rPr>
              <a:t>Upper</a:t>
            </a:r>
            <a:r>
              <a:rPr lang="fr-FR" sz="2000" b="0" u="none" strike="noStrike" dirty="0">
                <a:solidFill>
                  <a:schemeClr val="dk1"/>
                </a:solidFill>
                <a:effectLst/>
                <a:uFillTx/>
                <a:latin typeface="DM Sans"/>
                <a:ea typeface="DM Sans"/>
              </a:rPr>
              <a:t> GI </a:t>
            </a:r>
            <a:r>
              <a:rPr lang="fr-FR" sz="2000" b="0" u="none" strike="noStrike" dirty="0" err="1">
                <a:solidFill>
                  <a:schemeClr val="dk1"/>
                </a:solidFill>
                <a:effectLst/>
                <a:uFillTx/>
                <a:latin typeface="DM Sans"/>
                <a:ea typeface="DM Sans"/>
              </a:rPr>
              <a:t>Bleed</a:t>
            </a:r>
            <a:r>
              <a:rPr lang="fr-FR" sz="2000" b="0" u="none" strike="noStrike" dirty="0">
                <a:solidFill>
                  <a:schemeClr val="dk1"/>
                </a:solidFill>
                <a:effectLst/>
                <a:uFillTx/>
                <a:latin typeface="DM Sans"/>
                <a:ea typeface="DM Sans"/>
              </a:rPr>
              <a:t> - Dr Amrita, 1:30–3:30pm, DH1</a:t>
            </a: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endParaRPr lang="fr-FR" sz="20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2000" b="0" u="none" strike="noStrike" dirty="0">
                <a:solidFill>
                  <a:schemeClr val="dk1"/>
                </a:solidFill>
                <a:effectLst/>
                <a:uFillTx/>
                <a:latin typeface="DM Sans"/>
                <a:ea typeface="DM Sans"/>
              </a:rPr>
              <a:t>•06</a:t>
            </a:r>
            <a:r>
              <a:rPr lang="fr-FR" sz="2000" dirty="0">
                <a:solidFill>
                  <a:srgbClr val="000000"/>
                </a:solidFill>
                <a:latin typeface="Arial"/>
              </a:rPr>
              <a:t> </a:t>
            </a:r>
            <a:r>
              <a:rPr lang="fr-FR" sz="2000" b="0" u="none" strike="noStrike" dirty="0" err="1">
                <a:solidFill>
                  <a:schemeClr val="dk1"/>
                </a:solidFill>
                <a:effectLst/>
                <a:uFillTx/>
                <a:latin typeface="DM Sans"/>
                <a:ea typeface="DM Sans"/>
              </a:rPr>
              <a:t>Oct</a:t>
            </a:r>
            <a:r>
              <a:rPr lang="fr-FR" sz="2000" b="0" u="none" strike="noStrike" dirty="0">
                <a:solidFill>
                  <a:schemeClr val="dk1"/>
                </a:solidFill>
                <a:effectLst/>
                <a:uFillTx/>
                <a:latin typeface="DM Sans"/>
                <a:ea typeface="DM Sans"/>
              </a:rPr>
              <a:t>: </a:t>
            </a:r>
            <a:r>
              <a:rPr lang="fr-FR" sz="2000" b="0" u="none" strike="noStrike" dirty="0" err="1">
                <a:solidFill>
                  <a:schemeClr val="dk1"/>
                </a:solidFill>
                <a:effectLst/>
                <a:uFillTx/>
                <a:latin typeface="DM Sans"/>
                <a:ea typeface="DM Sans"/>
              </a:rPr>
              <a:t>CBDs</a:t>
            </a:r>
            <a:r>
              <a:rPr lang="fr-FR" sz="2000" b="0" u="none" strike="noStrike" dirty="0">
                <a:solidFill>
                  <a:schemeClr val="dk1"/>
                </a:solidFill>
                <a:effectLst/>
                <a:uFillTx/>
                <a:latin typeface="DM Sans"/>
                <a:ea typeface="DM Sans"/>
              </a:rPr>
              <a:t> - Dr Amrita, 9–12, SR3</a:t>
            </a:r>
            <a:endParaRPr lang="fr-FR" sz="20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714240" y="447840"/>
            <a:ext cx="7619760" cy="5713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 fontScale="90000"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3000" b="0" u="none" strike="noStrike" dirty="0">
                <a:solidFill>
                  <a:schemeClr val="dk1"/>
                </a:solidFill>
                <a:effectLst/>
                <a:uFillTx/>
                <a:latin typeface="DM Serif Display"/>
                <a:ea typeface="DM Serif Display"/>
              </a:rPr>
              <a:t>Points of contact</a:t>
            </a:r>
            <a:br>
              <a:rPr lang="fr-FR" sz="3000" b="0" u="none" strike="noStrike" dirty="0">
                <a:solidFill>
                  <a:schemeClr val="dk1"/>
                </a:solidFill>
                <a:effectLst/>
                <a:uFillTx/>
                <a:latin typeface="DM Serif Display"/>
                <a:ea typeface="DM Serif Display"/>
              </a:rPr>
            </a:br>
            <a:endParaRPr lang="fr-FR" sz="3000" b="0" u="none" strike="noStrike" dirty="0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/>
          </p:nvPr>
        </p:nvSpPr>
        <p:spPr>
          <a:xfrm>
            <a:off x="714240" y="1285920"/>
            <a:ext cx="7714800" cy="30859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endParaRPr lang="fr-FR" sz="1200" b="0" u="none" strike="noStrike" dirty="0">
              <a:solidFill>
                <a:schemeClr val="dk1"/>
              </a:solidFill>
              <a:effectLst/>
              <a:uFillTx/>
              <a:latin typeface="DM Sans"/>
              <a:ea typeface="DM Sans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endParaRPr lang="fr-FR" sz="1200" dirty="0">
              <a:solidFill>
                <a:schemeClr val="dk1"/>
              </a:solidFill>
              <a:latin typeface="DM Sans"/>
              <a:ea typeface="DM Sans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endParaRPr lang="fr-FR" sz="1800" b="0" u="none" strike="noStrike" dirty="0">
              <a:solidFill>
                <a:schemeClr val="dk1"/>
              </a:solidFill>
              <a:effectLst/>
              <a:uFillTx/>
              <a:latin typeface="DM Sans"/>
              <a:ea typeface="DM Sans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1800" b="0" u="none" strike="noStrike" dirty="0">
                <a:solidFill>
                  <a:schemeClr val="dk1"/>
                </a:solidFill>
                <a:effectLst/>
                <a:uFillTx/>
                <a:latin typeface="DM Sans"/>
                <a:ea typeface="DM Sans"/>
              </a:rPr>
              <a:t>For </a:t>
            </a:r>
            <a:r>
              <a:rPr lang="fr-FR" sz="1800" b="0" u="none" strike="noStrike" dirty="0" err="1">
                <a:solidFill>
                  <a:schemeClr val="dk1"/>
                </a:solidFill>
                <a:effectLst/>
                <a:uFillTx/>
                <a:latin typeface="DM Sans"/>
                <a:ea typeface="DM Sans"/>
              </a:rPr>
              <a:t>educational</a:t>
            </a:r>
            <a:r>
              <a:rPr lang="fr-FR" sz="1800" b="0" u="none" strike="noStrike" dirty="0">
                <a:solidFill>
                  <a:schemeClr val="dk1"/>
                </a:solidFill>
                <a:effectLst/>
                <a:uFillTx/>
                <a:latin typeface="DM Sans"/>
                <a:ea typeface="DM Sans"/>
              </a:rPr>
              <a:t> support and </a:t>
            </a:r>
            <a:r>
              <a:rPr lang="fr-FR" sz="1800" b="0" u="none" strike="noStrike" dirty="0" err="1">
                <a:solidFill>
                  <a:schemeClr val="dk1"/>
                </a:solidFill>
                <a:effectLst/>
                <a:uFillTx/>
                <a:latin typeface="DM Sans"/>
                <a:ea typeface="DM Sans"/>
              </a:rPr>
              <a:t>clinical</a:t>
            </a:r>
            <a:r>
              <a:rPr lang="fr-FR" sz="1800" b="0" u="none" strike="noStrike" dirty="0">
                <a:solidFill>
                  <a:schemeClr val="dk1"/>
                </a:solidFill>
                <a:effectLst/>
                <a:uFillTx/>
                <a:latin typeface="DM Sans"/>
                <a:ea typeface="DM Sans"/>
              </a:rPr>
              <a:t> supervision </a:t>
            </a:r>
            <a:r>
              <a:rPr lang="fr-FR" sz="1800" b="0" u="none" strike="noStrike" dirty="0" err="1">
                <a:solidFill>
                  <a:schemeClr val="dk1"/>
                </a:solidFill>
                <a:effectLst/>
                <a:uFillTx/>
                <a:latin typeface="DM Sans"/>
                <a:ea typeface="DM Sans"/>
              </a:rPr>
              <a:t>during</a:t>
            </a:r>
            <a:r>
              <a:rPr lang="fr-FR" sz="1800" b="0" u="none" strike="noStrike" dirty="0">
                <a:solidFill>
                  <a:schemeClr val="dk1"/>
                </a:solidFill>
                <a:effectLst/>
                <a:uFillTx/>
                <a:latin typeface="DM Sans"/>
                <a:ea typeface="DM Sans"/>
              </a:rPr>
              <a:t> the block, contact :</a:t>
            </a: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endParaRPr lang="fr-FR" sz="1800" dirty="0">
              <a:solidFill>
                <a:schemeClr val="dk1"/>
              </a:solidFill>
              <a:latin typeface="DM Sans"/>
              <a:ea typeface="DM Sans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1800" b="0" u="none" strike="noStrike" dirty="0">
                <a:solidFill>
                  <a:schemeClr val="dk1"/>
                </a:solidFill>
                <a:effectLst/>
                <a:uFillTx/>
                <a:latin typeface="DM Sans"/>
                <a:ea typeface="DM Sans"/>
              </a:rPr>
              <a:t>-Dr. Amrita Kiran</a:t>
            </a:r>
            <a:r>
              <a:rPr lang="en-US" sz="1800" dirty="0">
                <a:solidFill>
                  <a:schemeClr val="dk1"/>
                </a:solidFill>
                <a:latin typeface="DM Sans"/>
                <a:ea typeface="DM Sans"/>
              </a:rPr>
              <a:t> (A&amp;E</a:t>
            </a:r>
            <a:r>
              <a:rPr lang="en-US" sz="1800" b="0" u="none" strike="noStrike" dirty="0">
                <a:solidFill>
                  <a:schemeClr val="dk1"/>
                </a:solidFill>
                <a:effectLst/>
                <a:uFillTx/>
                <a:latin typeface="DM Sans"/>
                <a:ea typeface="DM Sans"/>
              </a:rPr>
              <a:t> Educational Fellow)</a:t>
            </a: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en-US" sz="1800" dirty="0">
              <a:solidFill>
                <a:srgbClr val="FFFFFF"/>
              </a:solidFill>
              <a:latin typeface="OpenSymbo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en-US" sz="1800" b="0" u="none" strike="noStrike" dirty="0">
                <a:solidFill>
                  <a:schemeClr val="dk1"/>
                </a:solidFill>
                <a:effectLst/>
                <a:uFillTx/>
                <a:latin typeface="DM Sans"/>
                <a:ea typeface="DM Sans"/>
              </a:rPr>
              <a:t>-Dr. Mohammed Quraishi, Consultant</a:t>
            </a:r>
            <a:r>
              <a:rPr lang="en-US" sz="1800" dirty="0">
                <a:solidFill>
                  <a:srgbClr val="FFFFFF"/>
                </a:solidFill>
                <a:latin typeface="OpenSymbol"/>
              </a:rPr>
              <a:t> </a:t>
            </a:r>
            <a:r>
              <a:rPr lang="en-US" sz="1800" b="0" u="none" strike="noStrike" dirty="0">
                <a:solidFill>
                  <a:schemeClr val="dk1"/>
                </a:solidFill>
                <a:effectLst/>
                <a:uFillTx/>
                <a:latin typeface="DM Sans"/>
                <a:ea typeface="DM Sans"/>
              </a:rPr>
              <a:t>Urologist (Acute Care Block Lead; KCL)</a:t>
            </a:r>
            <a:endParaRPr lang="en-US" sz="1800" dirty="0">
              <a:solidFill>
                <a:srgbClr val="FFFFFF"/>
              </a:solidFill>
              <a:latin typeface="OpenSymbol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endParaRPr lang="fr-FR" sz="1800" b="0" u="none" strike="noStrike" dirty="0">
              <a:solidFill>
                <a:schemeClr val="dk1"/>
              </a:solidFill>
              <a:effectLst/>
              <a:uFillTx/>
              <a:latin typeface="DM Sans"/>
              <a:ea typeface="DM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714240" y="447840"/>
            <a:ext cx="7619760" cy="5713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 fontScale="90000"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3000" b="0" u="none" strike="noStrike">
                <a:solidFill>
                  <a:schemeClr val="dk1"/>
                </a:solidFill>
                <a:effectLst/>
                <a:uFillTx/>
                <a:latin typeface="DM Serif Display"/>
                <a:ea typeface="DM Serif Display"/>
              </a:rPr>
              <a:t>“Your F1 Rehearsal Starts Here”</a:t>
            </a:r>
            <a:endParaRPr lang="fr-FR" sz="3000" b="0" u="none" strike="noStrike">
              <a:solidFill>
                <a:schemeClr val="dk1"/>
              </a:solidFill>
              <a:effectLst/>
              <a:uFillTx/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/>
          </p:nvPr>
        </p:nvSpPr>
        <p:spPr>
          <a:xfrm>
            <a:off x="714240" y="1285920"/>
            <a:ext cx="7714800" cy="30859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2000" b="0" u="none" strike="noStrike" dirty="0">
                <a:solidFill>
                  <a:schemeClr val="dk1"/>
                </a:solidFill>
                <a:effectLst/>
                <a:uFillTx/>
                <a:latin typeface="DM Sans"/>
                <a:ea typeface="DM Sans"/>
              </a:rPr>
              <a:t>📅 </a:t>
            </a:r>
            <a:r>
              <a:rPr lang="fr-FR" sz="2000" b="0" u="none" strike="noStrike" dirty="0" err="1">
                <a:solidFill>
                  <a:schemeClr val="dk1"/>
                </a:solidFill>
                <a:effectLst/>
                <a:uFillTx/>
                <a:latin typeface="DM Sans"/>
                <a:ea typeface="DM Sans"/>
              </a:rPr>
              <a:t>Every</a:t>
            </a:r>
            <a:r>
              <a:rPr lang="fr-FR" sz="2000" b="0" u="none" strike="noStrike" dirty="0">
                <a:solidFill>
                  <a:schemeClr val="dk1"/>
                </a:solidFill>
                <a:effectLst/>
                <a:uFillTx/>
                <a:latin typeface="DM Sans"/>
                <a:ea typeface="DM Sans"/>
              </a:rPr>
              <a:t> </a:t>
            </a:r>
            <a:r>
              <a:rPr lang="fr-FR" sz="2000" b="0" u="none" strike="noStrike" dirty="0" err="1">
                <a:solidFill>
                  <a:schemeClr val="dk1"/>
                </a:solidFill>
                <a:effectLst/>
                <a:uFillTx/>
                <a:latin typeface="DM Sans"/>
                <a:ea typeface="DM Sans"/>
              </a:rPr>
              <a:t>ward</a:t>
            </a:r>
            <a:r>
              <a:rPr lang="fr-FR" sz="2000" b="0" u="none" strike="noStrike" dirty="0">
                <a:solidFill>
                  <a:schemeClr val="dk1"/>
                </a:solidFill>
                <a:effectLst/>
                <a:uFillTx/>
                <a:latin typeface="DM Sans"/>
                <a:ea typeface="DM Sans"/>
              </a:rPr>
              <a:t> round, </a:t>
            </a:r>
            <a:r>
              <a:rPr lang="fr-FR" sz="2000" b="0" u="none" strike="noStrike" dirty="0" err="1">
                <a:solidFill>
                  <a:schemeClr val="dk1"/>
                </a:solidFill>
                <a:effectLst/>
                <a:uFillTx/>
                <a:latin typeface="DM Sans"/>
                <a:ea typeface="DM Sans"/>
              </a:rPr>
              <a:t>every</a:t>
            </a:r>
            <a:r>
              <a:rPr lang="fr-FR" sz="2000" b="0" u="none" strike="noStrike" dirty="0">
                <a:solidFill>
                  <a:schemeClr val="dk1"/>
                </a:solidFill>
                <a:effectLst/>
                <a:uFillTx/>
                <a:latin typeface="DM Sans"/>
                <a:ea typeface="DM Sans"/>
              </a:rPr>
              <a:t> </a:t>
            </a:r>
            <a:r>
              <a:rPr lang="fr-FR" sz="2000" b="0" u="none" strike="noStrike" dirty="0" err="1">
                <a:solidFill>
                  <a:schemeClr val="dk1"/>
                </a:solidFill>
                <a:effectLst/>
                <a:uFillTx/>
                <a:latin typeface="DM Sans"/>
                <a:ea typeface="DM Sans"/>
              </a:rPr>
              <a:t>bedside</a:t>
            </a:r>
            <a:r>
              <a:rPr lang="fr-FR" sz="2000" b="0" u="none" strike="noStrike" dirty="0">
                <a:solidFill>
                  <a:schemeClr val="dk1"/>
                </a:solidFill>
                <a:effectLst/>
                <a:uFillTx/>
                <a:latin typeface="DM Sans"/>
                <a:ea typeface="DM Sans"/>
              </a:rPr>
              <a:t> </a:t>
            </a:r>
            <a:r>
              <a:rPr lang="fr-FR" sz="2000" b="0" u="none" strike="noStrike" dirty="0" err="1">
                <a:solidFill>
                  <a:schemeClr val="dk1"/>
                </a:solidFill>
                <a:effectLst/>
                <a:uFillTx/>
                <a:latin typeface="DM Sans"/>
                <a:ea typeface="DM Sans"/>
              </a:rPr>
              <a:t>teaching</a:t>
            </a:r>
            <a:r>
              <a:rPr lang="fr-FR" sz="2000" b="0" u="none" strike="noStrike" dirty="0">
                <a:solidFill>
                  <a:schemeClr val="dk1"/>
                </a:solidFill>
                <a:effectLst/>
                <a:uFillTx/>
                <a:latin typeface="DM Sans"/>
                <a:ea typeface="DM Sans"/>
              </a:rPr>
              <a:t>, </a:t>
            </a:r>
            <a:r>
              <a:rPr lang="fr-FR" sz="2000" b="0" u="none" strike="noStrike" dirty="0" err="1">
                <a:solidFill>
                  <a:schemeClr val="dk1"/>
                </a:solidFill>
                <a:effectLst/>
                <a:uFillTx/>
                <a:latin typeface="DM Sans"/>
                <a:ea typeface="DM Sans"/>
              </a:rPr>
              <a:t>every</a:t>
            </a:r>
            <a:r>
              <a:rPr lang="fr-FR" sz="2000" b="0" u="none" strike="noStrike" dirty="0">
                <a:solidFill>
                  <a:schemeClr val="dk1"/>
                </a:solidFill>
                <a:effectLst/>
                <a:uFillTx/>
                <a:latin typeface="DM Sans"/>
                <a:ea typeface="DM Sans"/>
              </a:rPr>
              <a:t> SIM </a:t>
            </a:r>
            <a:r>
              <a:rPr lang="fr-FR" sz="2000" b="0" u="none" strike="noStrike" dirty="0" err="1">
                <a:solidFill>
                  <a:schemeClr val="dk1"/>
                </a:solidFill>
                <a:effectLst/>
                <a:uFillTx/>
                <a:latin typeface="DM Sans"/>
                <a:ea typeface="DM Sans"/>
              </a:rPr>
              <a:t>is</a:t>
            </a:r>
            <a:r>
              <a:rPr lang="fr-FR" sz="2000" b="0" u="none" strike="noStrike" dirty="0">
                <a:solidFill>
                  <a:schemeClr val="dk1"/>
                </a:solidFill>
                <a:effectLst/>
                <a:uFillTx/>
                <a:latin typeface="DM Sans"/>
                <a:ea typeface="DM Sans"/>
              </a:rPr>
              <a:t> a </a:t>
            </a:r>
            <a:r>
              <a:rPr lang="fr-FR" sz="2000" b="0" u="none" strike="noStrike" dirty="0" err="1">
                <a:solidFill>
                  <a:schemeClr val="dk1"/>
                </a:solidFill>
                <a:effectLst/>
                <a:uFillTx/>
                <a:latin typeface="DM Sans"/>
                <a:ea typeface="DM Sans"/>
              </a:rPr>
              <a:t>safe</a:t>
            </a:r>
            <a:r>
              <a:rPr lang="fr-FR" sz="2000" b="0" u="none" strike="noStrike" dirty="0">
                <a:solidFill>
                  <a:schemeClr val="dk1"/>
                </a:solidFill>
                <a:effectLst/>
                <a:uFillTx/>
                <a:latin typeface="DM Sans"/>
                <a:ea typeface="DM Sans"/>
              </a:rPr>
              <a:t> </a:t>
            </a:r>
            <a:r>
              <a:rPr lang="fr-FR" sz="2000" b="0" u="none" strike="noStrike" dirty="0" err="1">
                <a:solidFill>
                  <a:schemeClr val="dk1"/>
                </a:solidFill>
                <a:effectLst/>
                <a:uFillTx/>
                <a:latin typeface="DM Sans"/>
                <a:ea typeface="DM Sans"/>
              </a:rPr>
              <a:t>rehearsal</a:t>
            </a:r>
            <a:r>
              <a:rPr lang="fr-FR" sz="2000" b="0" u="none" strike="noStrike" dirty="0">
                <a:solidFill>
                  <a:schemeClr val="dk1"/>
                </a:solidFill>
                <a:effectLst/>
                <a:uFillTx/>
                <a:latin typeface="DM Sans"/>
                <a:ea typeface="DM Sans"/>
              </a:rPr>
              <a:t> for </a:t>
            </a:r>
            <a:r>
              <a:rPr lang="fr-FR" sz="2000" b="0" u="none" strike="noStrike" dirty="0" err="1">
                <a:solidFill>
                  <a:schemeClr val="dk1"/>
                </a:solidFill>
                <a:effectLst/>
                <a:uFillTx/>
                <a:latin typeface="DM Sans"/>
                <a:ea typeface="DM Sans"/>
              </a:rPr>
              <a:t>next</a:t>
            </a:r>
            <a:r>
              <a:rPr lang="fr-FR" sz="2000" b="0" u="none" strike="noStrike" dirty="0">
                <a:solidFill>
                  <a:schemeClr val="dk1"/>
                </a:solidFill>
                <a:effectLst/>
                <a:uFillTx/>
                <a:latin typeface="DM Sans"/>
                <a:ea typeface="DM Sans"/>
              </a:rPr>
              <a:t> </a:t>
            </a:r>
            <a:r>
              <a:rPr lang="fr-FR" sz="2000" b="0" u="none" strike="noStrike" dirty="0" err="1">
                <a:solidFill>
                  <a:schemeClr val="dk1"/>
                </a:solidFill>
                <a:effectLst/>
                <a:uFillTx/>
                <a:latin typeface="DM Sans"/>
                <a:ea typeface="DM Sans"/>
              </a:rPr>
              <a:t>year</a:t>
            </a:r>
            <a:r>
              <a:rPr lang="fr-FR" sz="2000" b="0" u="none" strike="noStrike" dirty="0">
                <a:solidFill>
                  <a:schemeClr val="dk1"/>
                </a:solidFill>
                <a:effectLst/>
                <a:uFillTx/>
                <a:latin typeface="DM Sans"/>
                <a:ea typeface="DM Sans"/>
              </a:rPr>
              <a:t>.</a:t>
            </a: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endParaRPr lang="fr-FR" sz="20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2000" b="0" u="none" strike="noStrike" dirty="0">
                <a:solidFill>
                  <a:schemeClr val="dk1"/>
                </a:solidFill>
                <a:effectLst/>
                <a:uFillTx/>
                <a:latin typeface="DM Sans"/>
                <a:ea typeface="DM Sans"/>
              </a:rPr>
              <a:t> 👏 Engage </a:t>
            </a:r>
            <a:r>
              <a:rPr lang="fr-FR" sz="2000" b="0" u="none" strike="noStrike" dirty="0" err="1">
                <a:solidFill>
                  <a:schemeClr val="dk1"/>
                </a:solidFill>
                <a:effectLst/>
                <a:uFillTx/>
                <a:latin typeface="DM Sans"/>
                <a:ea typeface="DM Sans"/>
              </a:rPr>
              <a:t>fully</a:t>
            </a:r>
            <a:r>
              <a:rPr lang="fr-FR" sz="2000" b="0" u="none" strike="noStrike" dirty="0">
                <a:solidFill>
                  <a:schemeClr val="dk1"/>
                </a:solidFill>
                <a:effectLst/>
                <a:uFillTx/>
                <a:latin typeface="DM Sans"/>
                <a:ea typeface="DM Sans"/>
              </a:rPr>
              <a:t>, and </a:t>
            </a:r>
            <a:r>
              <a:rPr lang="fr-FR" sz="2000" b="0" u="none" strike="noStrike" dirty="0" err="1">
                <a:solidFill>
                  <a:schemeClr val="dk1"/>
                </a:solidFill>
                <a:effectLst/>
                <a:uFillTx/>
                <a:latin typeface="DM Sans"/>
                <a:ea typeface="DM Sans"/>
              </a:rPr>
              <a:t>you’ll</a:t>
            </a:r>
            <a:r>
              <a:rPr lang="fr-FR" sz="2000" b="0" u="none" strike="noStrike" dirty="0">
                <a:solidFill>
                  <a:schemeClr val="dk1"/>
                </a:solidFill>
                <a:effectLst/>
                <a:uFillTx/>
                <a:latin typeface="DM Sans"/>
                <a:ea typeface="DM Sans"/>
              </a:rPr>
              <a:t> </a:t>
            </a:r>
            <a:r>
              <a:rPr lang="fr-FR" sz="2000" b="0" u="none" strike="noStrike" dirty="0" err="1">
                <a:solidFill>
                  <a:schemeClr val="dk1"/>
                </a:solidFill>
                <a:effectLst/>
                <a:uFillTx/>
                <a:latin typeface="DM Sans"/>
                <a:ea typeface="DM Sans"/>
              </a:rPr>
              <a:t>walk</a:t>
            </a:r>
            <a:r>
              <a:rPr lang="fr-FR" sz="2000" b="0" u="none" strike="noStrike" dirty="0">
                <a:solidFill>
                  <a:schemeClr val="dk1"/>
                </a:solidFill>
                <a:effectLst/>
                <a:uFillTx/>
                <a:latin typeface="DM Sans"/>
                <a:ea typeface="DM Sans"/>
              </a:rPr>
              <a:t> </a:t>
            </a:r>
            <a:r>
              <a:rPr lang="fr-FR" sz="2000" b="0" u="none" strike="noStrike" dirty="0" err="1">
                <a:solidFill>
                  <a:schemeClr val="dk1"/>
                </a:solidFill>
                <a:effectLst/>
                <a:uFillTx/>
                <a:latin typeface="DM Sans"/>
                <a:ea typeface="DM Sans"/>
              </a:rPr>
              <a:t>into</a:t>
            </a:r>
            <a:r>
              <a:rPr lang="fr-FR" sz="2000" b="0" u="none" strike="noStrike" dirty="0">
                <a:solidFill>
                  <a:schemeClr val="dk1"/>
                </a:solidFill>
                <a:effectLst/>
                <a:uFillTx/>
                <a:latin typeface="DM Sans"/>
                <a:ea typeface="DM Sans"/>
              </a:rPr>
              <a:t> F1 </a:t>
            </a:r>
            <a:r>
              <a:rPr lang="fr-FR" sz="2000" b="0" u="none" strike="noStrike" dirty="0" err="1">
                <a:solidFill>
                  <a:schemeClr val="dk1"/>
                </a:solidFill>
                <a:effectLst/>
                <a:uFillTx/>
                <a:latin typeface="DM Sans"/>
                <a:ea typeface="DM Sans"/>
              </a:rPr>
              <a:t>ready</a:t>
            </a:r>
            <a:r>
              <a:rPr lang="fr-FR" sz="2000" b="0" u="none" strike="noStrike" dirty="0">
                <a:solidFill>
                  <a:schemeClr val="dk1"/>
                </a:solidFill>
                <a:effectLst/>
                <a:uFillTx/>
                <a:latin typeface="DM Sans"/>
                <a:ea typeface="DM Sans"/>
              </a:rPr>
              <a:t>, </a:t>
            </a:r>
            <a:r>
              <a:rPr lang="fr-FR" sz="2000" b="0" u="none" strike="noStrike" dirty="0" err="1">
                <a:solidFill>
                  <a:schemeClr val="dk1"/>
                </a:solidFill>
                <a:effectLst/>
                <a:uFillTx/>
                <a:latin typeface="DM Sans"/>
                <a:ea typeface="DM Sans"/>
              </a:rPr>
              <a:t>resilient</a:t>
            </a:r>
            <a:r>
              <a:rPr lang="fr-FR" sz="2000" b="0" u="none" strike="noStrike" dirty="0">
                <a:solidFill>
                  <a:schemeClr val="dk1"/>
                </a:solidFill>
                <a:effectLst/>
                <a:uFillTx/>
                <a:latin typeface="DM Sans"/>
                <a:ea typeface="DM Sans"/>
              </a:rPr>
              <a:t>, and confident.</a:t>
            </a: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endParaRPr lang="fr-FR" sz="20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fr-FR" sz="2000" b="0" u="none" strike="noStrike" dirty="0">
                <a:solidFill>
                  <a:schemeClr val="dk1"/>
                </a:solidFill>
                <a:effectLst/>
                <a:uFillTx/>
                <a:latin typeface="DM Sans"/>
                <a:ea typeface="DM Sans"/>
              </a:rPr>
              <a:t> 🌟 </a:t>
            </a:r>
            <a:r>
              <a:rPr lang="fr-FR" sz="2000" b="0" u="none" strike="noStrike" dirty="0" err="1">
                <a:solidFill>
                  <a:schemeClr val="dk1"/>
                </a:solidFill>
                <a:effectLst/>
                <a:uFillTx/>
                <a:latin typeface="DM Sans"/>
                <a:ea typeface="DM Sans"/>
              </a:rPr>
              <a:t>Make</a:t>
            </a:r>
            <a:r>
              <a:rPr lang="fr-FR" sz="2000" b="0" u="none" strike="noStrike" dirty="0">
                <a:solidFill>
                  <a:schemeClr val="dk1"/>
                </a:solidFill>
                <a:effectLst/>
                <a:uFillTx/>
                <a:latin typeface="DM Sans"/>
                <a:ea typeface="DM Sans"/>
              </a:rPr>
              <a:t> </a:t>
            </a:r>
            <a:r>
              <a:rPr lang="fr-FR" sz="2000" b="0" u="none" strike="noStrike" dirty="0" err="1">
                <a:solidFill>
                  <a:schemeClr val="dk1"/>
                </a:solidFill>
                <a:effectLst/>
                <a:uFillTx/>
                <a:latin typeface="DM Sans"/>
                <a:ea typeface="DM Sans"/>
              </a:rPr>
              <a:t>this</a:t>
            </a:r>
            <a:r>
              <a:rPr lang="fr-FR" sz="2000" b="0" u="none" strike="noStrike" dirty="0">
                <a:solidFill>
                  <a:schemeClr val="dk1"/>
                </a:solidFill>
                <a:effectLst/>
                <a:uFillTx/>
                <a:latin typeface="DM Sans"/>
                <a:ea typeface="DM Sans"/>
              </a:rPr>
              <a:t> block </a:t>
            </a:r>
            <a:r>
              <a:rPr lang="fr-FR" sz="2000" b="0" u="none" strike="noStrike" dirty="0" err="1">
                <a:solidFill>
                  <a:schemeClr val="dk1"/>
                </a:solidFill>
                <a:effectLst/>
                <a:uFillTx/>
                <a:latin typeface="DM Sans"/>
                <a:ea typeface="DM Sans"/>
              </a:rPr>
              <a:t>your</a:t>
            </a:r>
            <a:r>
              <a:rPr lang="fr-FR" sz="2000" b="0" u="none" strike="noStrike" dirty="0">
                <a:solidFill>
                  <a:schemeClr val="dk1"/>
                </a:solidFill>
                <a:effectLst/>
                <a:uFillTx/>
                <a:latin typeface="DM Sans"/>
                <a:ea typeface="DM Sans"/>
              </a:rPr>
              <a:t> </a:t>
            </a:r>
            <a:r>
              <a:rPr lang="fr-FR" sz="2000" b="0" u="none" strike="noStrike" dirty="0" err="1">
                <a:solidFill>
                  <a:schemeClr val="dk1"/>
                </a:solidFill>
                <a:effectLst/>
                <a:uFillTx/>
                <a:latin typeface="DM Sans"/>
                <a:ea typeface="DM Sans"/>
              </a:rPr>
              <a:t>turning</a:t>
            </a:r>
            <a:r>
              <a:rPr lang="fr-FR" sz="2000" b="0" u="none" strike="noStrike" dirty="0">
                <a:solidFill>
                  <a:schemeClr val="dk1"/>
                </a:solidFill>
                <a:effectLst/>
                <a:uFillTx/>
                <a:latin typeface="DM Sans"/>
                <a:ea typeface="DM Sans"/>
              </a:rPr>
              <a:t> point.</a:t>
            </a:r>
            <a:endParaRPr lang="fr-FR" sz="2000" b="0" u="none" strike="noStrike" dirty="0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4E961-DE2D-1A8B-F073-CA4AA6CEF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160" y="914400"/>
            <a:ext cx="7623360" cy="102960"/>
          </a:xfrm>
        </p:spPr>
        <p:txBody>
          <a:bodyPr/>
          <a:lstStyle/>
          <a:p>
            <a:r>
              <a:rPr lang="fr-FR" dirty="0" err="1">
                <a:solidFill>
                  <a:schemeClr val="dk1"/>
                </a:solidFill>
                <a:latin typeface="DM Serif Display"/>
                <a:ea typeface="DM Serif Display"/>
              </a:rPr>
              <a:t>Thank</a:t>
            </a:r>
            <a:r>
              <a:rPr lang="fr-FR" dirty="0">
                <a:solidFill>
                  <a:schemeClr val="dk1"/>
                </a:solidFill>
                <a:latin typeface="DM Serif Display"/>
                <a:ea typeface="DM Serif Display"/>
              </a:rPr>
              <a:t> </a:t>
            </a:r>
            <a:r>
              <a:rPr lang="fr-FR" dirty="0" err="1">
                <a:solidFill>
                  <a:schemeClr val="dk1"/>
                </a:solidFill>
                <a:latin typeface="DM Serif Display"/>
                <a:ea typeface="DM Serif Display"/>
              </a:rPr>
              <a:t>you</a:t>
            </a:r>
            <a:r>
              <a:rPr lang="fr-FR" dirty="0">
                <a:solidFill>
                  <a:schemeClr val="dk1"/>
                </a:solidFill>
                <a:latin typeface="DM Serif Display"/>
                <a:ea typeface="DM Serif Display"/>
              </a:rPr>
              <a:t>!</a:t>
            </a:r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7962BE-7E8F-75C1-7CC4-1F837C58F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4505" y="100269"/>
            <a:ext cx="3529890" cy="477967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3B11A3-2C1C-2B53-EAC5-0265B32D8A06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563336" y="2661557"/>
            <a:ext cx="4629150" cy="1704522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solidFill>
                  <a:schemeClr val="dk1"/>
                </a:solidFill>
                <a:latin typeface="DM Sans"/>
                <a:ea typeface="DM Sans"/>
              </a:rPr>
              <a:t>Do you have any questions?</a:t>
            </a:r>
            <a:endParaRPr lang="en-US" sz="2000" dirty="0">
              <a:solidFill>
                <a:srgbClr val="FFFFFF"/>
              </a:solidFill>
              <a:latin typeface="OpenSymbol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81385920"/>
      </p:ext>
    </p:extLst>
  </p:cSld>
  <p:clrMapOvr>
    <a:masterClrMapping/>
  </p:clrMapOvr>
</p:sld>
</file>

<file path=ppt/theme/theme1.xml><?xml version="1.0" encoding="utf-8"?>
<a:theme xmlns:a="http://schemas.openxmlformats.org/drawingml/2006/main" name="Sage Green Palette Portfolio by Slidesgo">
  <a:themeElements>
    <a:clrScheme name="Simple Light">
      <a:dk1>
        <a:srgbClr val="FFFFFF"/>
      </a:dk1>
      <a:lt1>
        <a:srgbClr val="485A4E"/>
      </a:lt1>
      <a:dk2>
        <a:srgbClr val="39734D"/>
      </a:dk2>
      <a:lt2>
        <a:srgbClr val="53A66F"/>
      </a:lt2>
      <a:accent1>
        <a:srgbClr val="85A690"/>
      </a:accent1>
      <a:accent2>
        <a:srgbClr val="C2F2D2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age Green Palette Portfolio by Slidesgo">
  <a:themeElements>
    <a:clrScheme name="Simple Light">
      <a:dk1>
        <a:srgbClr val="FFFFFF"/>
      </a:dk1>
      <a:lt1>
        <a:srgbClr val="485A4E"/>
      </a:lt1>
      <a:dk2>
        <a:srgbClr val="39734D"/>
      </a:dk2>
      <a:lt2>
        <a:srgbClr val="53A66F"/>
      </a:lt2>
      <a:accent1>
        <a:srgbClr val="85A690"/>
      </a:accent1>
      <a:accent2>
        <a:srgbClr val="C2F2D2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lidesgo Final Pages">
  <a:themeElements>
    <a:clrScheme name="Simple Light">
      <a:dk1>
        <a:srgbClr val="0E2A47"/>
      </a:dk1>
      <a:lt1>
        <a:srgbClr val="FFFFFF"/>
      </a:lt1>
      <a:dk2>
        <a:srgbClr val="869FB2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869FB2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2274</TotalTime>
  <Words>361</Words>
  <Application>Microsoft Office PowerPoint</Application>
  <PresentationFormat>On-screen Show (16:9)</PresentationFormat>
  <Paragraphs>63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DM Sans</vt:lpstr>
      <vt:lpstr>DM Serif Display</vt:lpstr>
      <vt:lpstr>OpenSymbol</vt:lpstr>
      <vt:lpstr>Symbol</vt:lpstr>
      <vt:lpstr>Wingdings</vt:lpstr>
      <vt:lpstr>Sage Green Palette Portfolio by Slidesgo</vt:lpstr>
      <vt:lpstr>Sage Green Palette Portfolio by Slidesgo</vt:lpstr>
      <vt:lpstr>Slidesgo Final Pages</vt:lpstr>
      <vt:lpstr>Acute Care Block Induction</vt:lpstr>
      <vt:lpstr>Block Overview</vt:lpstr>
      <vt:lpstr>Attendance Policy</vt:lpstr>
      <vt:lpstr>Teaching Timetable (August)</vt:lpstr>
      <vt:lpstr>Teaching Timetable (September)</vt:lpstr>
      <vt:lpstr>Teaching Timetable (October)</vt:lpstr>
      <vt:lpstr>Points of contact </vt:lpstr>
      <vt:lpstr>“Your F1 Rehearsal Starts Here”</vt:lpstr>
      <vt:lpstr>Thank you!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Amrita Kiran</dc:creator>
  <cp:lastModifiedBy>Amrita Kiran</cp:lastModifiedBy>
  <cp:revision>3</cp:revision>
  <dcterms:modified xsi:type="dcterms:W3CDTF">2025-08-18T06:33:26Z</dcterms:modified>
</cp:coreProperties>
</file>

<file path=docProps/core0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2025-08-16T16:37:39Z</dcterms:created>
  <dc:creator>Unknown Creator</dc:creator>
  <dc:description/>
  <dc:language>en-US</dc:language>
  <cp:lastModifiedBy>Unknown Creator</cp:lastModifiedBy>
  <dcterms:modified xsi:type="dcterms:W3CDTF">2025-08-16T16:37:39Z</dcterms:modified>
  <cp:revision>0</cp:revision>
  <dc:subject/>
  <dc:title>Untitled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lides">
    <vt:r8>9</vt:r8>
  </property>
</Properties>
</file>