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7"/>
  </p:notesMasterIdLst>
  <p:handoutMasterIdLst>
    <p:handoutMasterId r:id="rId18"/>
  </p:handoutMasterIdLst>
  <p:sldIdLst>
    <p:sldId id="278" r:id="rId3"/>
    <p:sldId id="294" r:id="rId4"/>
    <p:sldId id="299" r:id="rId5"/>
    <p:sldId id="309" r:id="rId6"/>
    <p:sldId id="310" r:id="rId7"/>
    <p:sldId id="306" r:id="rId8"/>
    <p:sldId id="311" r:id="rId9"/>
    <p:sldId id="296" r:id="rId10"/>
    <p:sldId id="303" r:id="rId11"/>
    <p:sldId id="305" r:id="rId12"/>
    <p:sldId id="298" r:id="rId13"/>
    <p:sldId id="295" r:id="rId14"/>
    <p:sldId id="297" r:id="rId15"/>
    <p:sldId id="304" r:id="rId16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9"/>
            <p14:sldId id="310"/>
            <p14:sldId id="306"/>
            <p14:sldId id="311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D0"/>
    <a:srgbClr val="5C5859"/>
    <a:srgbClr val="922988"/>
    <a:srgbClr val="979892"/>
    <a:srgbClr val="989895"/>
    <a:srgbClr val="F3EBA2"/>
    <a:srgbClr val="5E2D8C"/>
    <a:srgbClr val="CD6C4D"/>
    <a:srgbClr val="0F3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2"/>
    <p:restoredTop sz="95070"/>
  </p:normalViewPr>
  <p:slideViewPr>
    <p:cSldViewPr snapToObjects="1">
      <p:cViewPr varScale="1">
        <p:scale>
          <a:sx n="105" d="100"/>
          <a:sy n="105" d="100"/>
        </p:scale>
        <p:origin x="5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23/01/2026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1/23/2026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1/23/2026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1/23/2026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1/23/2026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1/23/2026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TTF1s to East Sussex  Healthcare  Trust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January 2026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TTF1’s Induction EDGH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4770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KCL – Dr John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Somarib</a:t>
            </a: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 – KCL Sub Dean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Block Leads:  Dr R Nahas,  Mr Kam Quraishi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Geoghegan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Specialist Nurse Practitioner, R&amp;D Jo-Anne Taylor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/ Depart to wards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49648"/>
              </p:ext>
            </p:extLst>
          </p:nvPr>
        </p:nvGraphicFramePr>
        <p:xfrm>
          <a:off x="1371600" y="1219188"/>
          <a:ext cx="8001000" cy="3276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19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Name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+mj-ea"/>
                          <a:cs typeface="+mj-cs"/>
                        </a:rPr>
                        <a:t>Site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Hani </a:t>
                      </a:r>
                      <a:r>
                        <a:rPr kumimoji="0"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Khaldi</a:t>
                      </a: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Medicine/SDEC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Kashmira Jeeva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Frailty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  <a:p>
                      <a:pPr>
                        <a:buNone/>
                      </a:pPr>
                      <a:endParaRPr kumimoji="0"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2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 Ami Davies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Rheumatology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0"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EDGH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992708"/>
                  </a:ext>
                </a:extLst>
              </a:tr>
              <a:tr h="6943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Paul Gosling </a:t>
                      </a:r>
                      <a:r>
                        <a:rPr lang="en-GB" sz="1600" u="sng" dirty="0">
                          <a:effectLst/>
                        </a:rPr>
                        <a:t>paul.gosling@nhs.net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Nurse Fellow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EDGH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91D08-D342-192C-C0EE-5D2857B6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1/23/2026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F84445-B380-B21E-CCC4-FD0412B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8879"/>
          </a:xfrm>
        </p:spPr>
        <p:txBody>
          <a:bodyPr>
            <a:normAutofit/>
          </a:bodyPr>
          <a:lstStyle/>
          <a:p>
            <a:r>
              <a:rPr lang="en-GB" sz="2000" dirty="0"/>
              <a:t>Your Allocation Plan  26</a:t>
            </a:r>
            <a:r>
              <a:rPr lang="en-GB" sz="2000" baseline="30000" dirty="0"/>
              <a:t>th</a:t>
            </a:r>
            <a:r>
              <a:rPr lang="en-GB" sz="2000" dirty="0"/>
              <a:t> January – 13</a:t>
            </a:r>
            <a:r>
              <a:rPr lang="en-GB" sz="2000" baseline="30000" dirty="0"/>
              <a:t>th</a:t>
            </a:r>
            <a:r>
              <a:rPr lang="en-GB" sz="2000" dirty="0"/>
              <a:t> March 2026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F52FA1CD-21EC-EA9C-3655-3C58F8B98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051778"/>
              </p:ext>
            </p:extLst>
          </p:nvPr>
        </p:nvGraphicFramePr>
        <p:xfrm>
          <a:off x="1447800" y="838200"/>
          <a:ext cx="8915399" cy="5569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293">
                  <a:extLst>
                    <a:ext uri="{9D8B030D-6E8A-4147-A177-3AD203B41FA5}">
                      <a16:colId xmlns:a16="http://schemas.microsoft.com/office/drawing/2014/main" val="3740073153"/>
                    </a:ext>
                  </a:extLst>
                </a:gridCol>
                <a:gridCol w="483213">
                  <a:extLst>
                    <a:ext uri="{9D8B030D-6E8A-4147-A177-3AD203B41FA5}">
                      <a16:colId xmlns:a16="http://schemas.microsoft.com/office/drawing/2014/main" val="886146985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414210856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2883068415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4190209695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1315531363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3069816081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4127382999"/>
                    </a:ext>
                  </a:extLst>
                </a:gridCol>
                <a:gridCol w="1044885">
                  <a:extLst>
                    <a:ext uri="{9D8B030D-6E8A-4147-A177-3AD203B41FA5}">
                      <a16:colId xmlns:a16="http://schemas.microsoft.com/office/drawing/2014/main" val="712990585"/>
                    </a:ext>
                  </a:extLst>
                </a:gridCol>
              </a:tblGrid>
              <a:tr h="12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GB" sz="6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extLst>
                  <a:ext uri="{0D108BD9-81ED-4DB2-BD59-A6C34878D82A}">
                    <a16:rowId xmlns:a16="http://schemas.microsoft.com/office/drawing/2014/main" val="3184869343"/>
                  </a:ext>
                </a:extLst>
              </a:tr>
              <a:tr h="46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 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BLEEP / ON CALL week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1   26/01/2026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2    02/02/2026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3     09/02/2026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4   16/02/2026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5   23/02/2026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6    02/03/2026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7   09/03/2026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b"/>
                </a:tc>
                <a:extLst>
                  <a:ext uri="{0D108BD9-81ED-4DB2-BD59-A6C34878D82A}">
                    <a16:rowId xmlns:a16="http://schemas.microsoft.com/office/drawing/2014/main" val="2865822080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Liam Danthanarayana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5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 dirty="0">
                          <a:effectLst/>
                        </a:rPr>
                        <a:t>Urology: Miss Sarah Tang, Urology Investigation Suite           F : Omar Sajjad </a:t>
                      </a:r>
                      <a:endParaRPr lang="en-GB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ENT : Mr M Al-Hashim                                                                 FY2:   Hannah Breakwell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Gastro: Dr D Neal, Michelham Ward                                           FY1:   Sydney Huggins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48297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Alan Francis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week5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ENT : Mr M Al-Hashim                                                                 FY2:   Hannah Breakwell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Miss Sarah Tang, Urology Investigation Suite           FY2 : Omar Sajjad 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ENDO : Dr K Jacob, Berwick Ward                                         FY1: Margo White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18220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Osama Shamou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1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Gastro: Dr D Neal, Michelham Ward                                           FY1:   Sydney Huggins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ENT : Mr A Shanker, Friston Ward                                                  FY1:  Roya Khan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88534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 Jamie Krens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1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ENDO : Dr K Jacob, Berwick Ward                                         FY1: Margo White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Mr S Mackie, Urology Investigation Suite                FY2:   Teneisha Duguid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554072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Jabiah Yasmin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 Miss Sarah Tang, Urology Investigation Suite    FY1:   Maria de Oliveira Mendes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ENT : Mr M Al-Hashim                                                          FY1 Roya Khan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Stroke: Dr C Biyanwila, Sovereign Ward                                    FY1:  :  Azita Ahmadi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671328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Aalia Qureshi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6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Mr S Mackie, Urology Investigation Suite                 FY2: Louisa Paynter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Stroke: Dr C Biyanwila, Sovereign Ward                                   FY1:  :  Jonah Padfield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538170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Jai Chapman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7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Mr S Mackie, Urology Investigation Suite                FY2:   Teneisha Duguid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Geriatric:  Dr A Nahhas, Seaford Ward                                FY1:  Shaima Chbib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840660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Jurgens Oosthizen  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 7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ENT : Mr M Al-Hashim                                                          FY2:  Rhiannon Herold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 Miss Sarah Tang, Urology Investigation Suite    FY1:   Maria de Oliveira Mendes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Respiratory: Dr A Sharma, Westham Ward                            FY1 Hira Malik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212227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Jasmine Moore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week2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Geriatric:  Dr A Nahhas, Seaford Ward                                FY1:  Shaima Chbib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 Miss Sarah Tang, Urology Investigation Suite      FY1:   Maria de Oliveira Mendes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64605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Roqayah Sanoko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week3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Respiratory: Dr A Sharma, Westham Ward                            FY1 Hira Malik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Urology: Miss Sarah Tang, Urology Investigation Suite           FY2 : Omar Sajjad 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68905"/>
                  </a:ext>
                </a:extLst>
              </a:tr>
              <a:tr h="45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Jenitta Mathew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600" kern="0">
                          <a:effectLst/>
                        </a:rPr>
                        <a:t>week3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>
                          <a:effectLst/>
                        </a:rPr>
                        <a:t>Stroke: Dr C Biyanwila, Sovereign Ward                                   FY1:  :  Jonah Padfield</a:t>
                      </a:r>
                      <a:endParaRPr lang="en-GB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700" kern="0" dirty="0">
                          <a:effectLst/>
                        </a:rPr>
                        <a:t>Urology: Mr S Mackie, Urology Investigation Suite              FY2: Filio Savvidou</a:t>
                      </a:r>
                      <a:endParaRPr lang="en-GB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7" marR="38767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3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1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manequins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395E-AF7F-E0D5-91C6-D4E44627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GB" sz="2700" b="1" u="sng" dirty="0"/>
              <a:t> Learning  outcome ; -Kaizen content: </a:t>
            </a:r>
            <a:r>
              <a:rPr lang="en-GB" sz="2700" dirty="0"/>
              <a:t>The Event targets are;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0DCC-79DA-58FF-D214-825000E16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5181600" cy="5137150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 </a:t>
            </a:r>
            <a:r>
              <a:rPr lang="en-GB" sz="3800" dirty="0"/>
              <a:t>Personal Development Plan</a:t>
            </a:r>
          </a:p>
          <a:p>
            <a:r>
              <a:rPr lang="en-GB" sz="3800" dirty="0"/>
              <a:t>Supervised Learning Event: Handover Assessment Tool (HAT)</a:t>
            </a:r>
          </a:p>
          <a:p>
            <a:r>
              <a:rPr lang="en-GB" sz="3800" dirty="0"/>
              <a:t>Supervised Learning Event: Discharge Summary Task</a:t>
            </a:r>
          </a:p>
          <a:p>
            <a:r>
              <a:rPr lang="en-GB" sz="3800" dirty="0"/>
              <a:t> Supervised Learning Event: CBD</a:t>
            </a:r>
          </a:p>
          <a:p>
            <a:r>
              <a:rPr lang="en-GB" sz="3800" dirty="0"/>
              <a:t>  Reflective Notes – Out of hours working</a:t>
            </a:r>
          </a:p>
          <a:p>
            <a:r>
              <a:rPr lang="en-GB" sz="3800" dirty="0"/>
              <a:t>Clinical Supervisor Mid-Placement Report</a:t>
            </a:r>
          </a:p>
          <a:p>
            <a:r>
              <a:rPr lang="en-GB" sz="3800" dirty="0"/>
              <a:t> End of Placement Reflection</a:t>
            </a:r>
          </a:p>
          <a:p>
            <a:r>
              <a:rPr lang="en-GB" sz="3800" dirty="0"/>
              <a:t>Educational Supervisor End of Module Report</a:t>
            </a:r>
          </a:p>
          <a:p>
            <a:r>
              <a:rPr lang="en-GB" sz="3800" dirty="0"/>
              <a:t>Reflective Notes – Shadowing an F1</a:t>
            </a:r>
          </a:p>
          <a:p>
            <a:r>
              <a:rPr lang="en-GB" sz="3800" dirty="0"/>
              <a:t>Engagement log – x8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07B14-5D5C-1158-81E3-1DF9465A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5029200" cy="4957763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GB" sz="3100" b="1" u="sng" dirty="0"/>
              <a:t>Tutorial on time table</a:t>
            </a:r>
          </a:p>
          <a:p>
            <a:r>
              <a:rPr lang="en-GB" sz="3800" dirty="0"/>
              <a:t>Reflective Notes – Shift working, Health and Sleep – by Paul</a:t>
            </a:r>
          </a:p>
          <a:p>
            <a:endParaRPr lang="en-GB" sz="3800" dirty="0"/>
          </a:p>
          <a:p>
            <a:r>
              <a:rPr lang="en-GB" sz="3800" dirty="0"/>
              <a:t>Reflective Notes – Managing Stress and Self-Care – By Paul</a:t>
            </a:r>
          </a:p>
          <a:p>
            <a:endParaRPr lang="en-GB" sz="3800" dirty="0"/>
          </a:p>
          <a:p>
            <a:r>
              <a:rPr lang="en-GB" sz="3800" dirty="0"/>
              <a:t>Reflective Notes Common ward referrals/management of the acutely ill patient – Ed Fellows</a:t>
            </a:r>
          </a:p>
          <a:p>
            <a:endParaRPr lang="en-GB" sz="3800" dirty="0"/>
          </a:p>
          <a:p>
            <a:r>
              <a:rPr lang="en-GB" sz="3800" dirty="0"/>
              <a:t> Reflective Notes Use of the HORUS e-portfolio; - Ed Fellows</a:t>
            </a:r>
          </a:p>
          <a:p>
            <a:endParaRPr lang="en-GB" sz="3800" dirty="0"/>
          </a:p>
          <a:p>
            <a:r>
              <a:rPr lang="en-GB" sz="3800" dirty="0"/>
              <a:t>On Call – arrange with Steve Rochester ex 07890 050642 or ex 735337 (see your pack)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B50FE-94FB-85F6-FAEC-525A683A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6B4FF-DBFF-8803-60CA-4CA29704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438400"/>
            <a:ext cx="5989320" cy="37854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910</Words>
  <Application>Microsoft Office PowerPoint</Application>
  <PresentationFormat>Widescreen</PresentationFormat>
  <Paragraphs>178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Helvetica Neue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TTF1’s Induction EDGH  </vt:lpstr>
      <vt:lpstr>PowerPoint Presentation</vt:lpstr>
      <vt:lpstr>Educational and Pastoral Fellows </vt:lpstr>
      <vt:lpstr>Your Allocation Plan  26th January – 13th March 2026</vt:lpstr>
      <vt:lpstr>Meeting your learning requirements:</vt:lpstr>
      <vt:lpstr> Learning  outcome ; -Kaizen content: The Event targets are;  </vt:lpstr>
      <vt:lpstr>Structured Teaching </vt:lpstr>
      <vt:lpstr>Pastoral Support </vt:lpstr>
      <vt:lpstr>ASK  and  TELL</vt:lpstr>
      <vt:lpstr>Attendance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161</cp:revision>
  <cp:lastPrinted>2020-08-28T13:05:44Z</cp:lastPrinted>
  <dcterms:created xsi:type="dcterms:W3CDTF">2015-07-22T19:01:17Z</dcterms:created>
  <dcterms:modified xsi:type="dcterms:W3CDTF">2026-01-23T14:33:24Z</dcterms:modified>
</cp:coreProperties>
</file>