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BD3CF1-91AB-4259-AF34-4BC6A490E790}">
      <dgm:prSet phldrT="[Text]"/>
      <dgm:spPr/>
      <dgm:t>
        <a:bodyPr/>
        <a:lstStyle/>
        <a:p>
          <a:r>
            <a:rPr lang="en-US" dirty="0" smtClean="0"/>
            <a:t>ITU</a:t>
          </a:r>
          <a:endParaRPr lang="en-US" dirty="0"/>
        </a:p>
      </dgm:t>
    </dgm:pt>
    <dgm:pt modelId="{4C3EDF93-CB6D-49F8-A756-481894A8B838}" type="parTrans" cxnId="{64F53138-4AAA-4830-97E8-4F1C4D6AE2CF}">
      <dgm:prSet/>
      <dgm:spPr/>
      <dgm:t>
        <a:bodyPr/>
        <a:lstStyle/>
        <a:p>
          <a:endParaRPr lang="en-US"/>
        </a:p>
      </dgm:t>
    </dgm:pt>
    <dgm:pt modelId="{A1EE8FD6-F6B3-4925-AF14-88D4F41B6DED}" type="sibTrans" cxnId="{64F53138-4AAA-4830-97E8-4F1C4D6AE2CF}">
      <dgm:prSet/>
      <dgm:spPr/>
      <dgm:t>
        <a:bodyPr/>
        <a:lstStyle/>
        <a:p>
          <a:r>
            <a:rPr lang="en-US" dirty="0" smtClean="0"/>
            <a:t>Stroke Medicine</a:t>
          </a:r>
          <a:endParaRPr lang="en-US" dirty="0"/>
        </a:p>
      </dgm:t>
    </dgm:pt>
    <dgm:pt modelId="{7518B22C-117C-4859-AE32-61034B8752F2}">
      <dgm:prSet phldrT="[Text]"/>
      <dgm:spPr/>
      <dgm:t>
        <a:bodyPr/>
        <a:lstStyle/>
        <a:p>
          <a:r>
            <a:rPr lang="en-US" dirty="0" smtClean="0"/>
            <a:t>General Surgery</a:t>
          </a:r>
          <a:endParaRPr lang="en-US" dirty="0"/>
        </a:p>
      </dgm:t>
    </dgm:pt>
    <dgm:pt modelId="{8FCF2D65-6642-4464-919A-A732E525FB16}" type="parTrans" cxnId="{47F15B8C-9262-4C3C-A575-CA39B53F414F}">
      <dgm:prSet/>
      <dgm:spPr/>
      <dgm:t>
        <a:bodyPr/>
        <a:lstStyle/>
        <a:p>
          <a:endParaRPr lang="en-US"/>
        </a:p>
      </dgm:t>
    </dgm:pt>
    <dgm:pt modelId="{595D7119-ACD5-4F86-A1D9-FBA57DFEBEE5}" type="sibTrans" cxnId="{47F15B8C-9262-4C3C-A575-CA39B53F414F}">
      <dgm:prSet/>
      <dgm:spPr/>
      <dgm:t>
        <a:bodyPr/>
        <a:lstStyle/>
        <a:p>
          <a:r>
            <a:rPr lang="en-US" dirty="0" err="1" smtClean="0"/>
            <a:t>Orthogeriatrics</a:t>
          </a:r>
          <a:endParaRPr lang="en-US" dirty="0"/>
        </a:p>
      </dgm:t>
    </dgm:pt>
    <dgm:pt modelId="{01C9E6E9-833C-466A-B089-9C13E00BE7F4}">
      <dgm:prSet phldrT="[Text]"/>
      <dgm:spPr/>
      <dgm:t>
        <a:bodyPr/>
        <a:lstStyle/>
        <a:p>
          <a:r>
            <a:rPr lang="en-US" dirty="0" smtClean="0"/>
            <a:t>Acute Medicine</a:t>
          </a:r>
          <a:endParaRPr lang="en-US" dirty="0"/>
        </a:p>
      </dgm:t>
    </dgm:pt>
    <dgm:pt modelId="{17122174-B672-449E-962E-30F3DD13B008}" type="parTrans" cxnId="{55087EB6-E47E-48E4-B63E-4E3837527138}">
      <dgm:prSet/>
      <dgm:spPr/>
      <dgm:t>
        <a:bodyPr/>
        <a:lstStyle/>
        <a:p>
          <a:endParaRPr lang="en-US"/>
        </a:p>
      </dgm:t>
    </dgm:pt>
    <dgm:pt modelId="{5BBE749D-A161-4554-96AB-BAD9EDD31618}" type="sibTrans" cxnId="{55087EB6-E47E-48E4-B63E-4E3837527138}">
      <dgm:prSet/>
      <dgm:spPr/>
      <dgm:t>
        <a:bodyPr/>
        <a:lstStyle/>
        <a:p>
          <a:r>
            <a:rPr lang="en-US" dirty="0" smtClean="0"/>
            <a:t>Elderly Medicine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39A9A6-C260-4486-B399-6DED4403B4EB}" type="pres">
      <dgm:prSet presAssocID="{A5BD3CF1-91AB-4259-AF34-4BC6A490E790}" presName="composite" presStyleCnt="0"/>
      <dgm:spPr/>
      <dgm:t>
        <a:bodyPr/>
        <a:lstStyle/>
        <a:p>
          <a:endParaRPr lang="en-US"/>
        </a:p>
      </dgm:t>
    </dgm:pt>
    <dgm:pt modelId="{14AD5A58-D1C8-4669-B7CE-0C35362F015C}" type="pres">
      <dgm:prSet presAssocID="{A5BD3CF1-91AB-4259-AF34-4BC6A490E7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79FF4-9EAB-411D-B5D2-06A15C452EB8}" type="pres">
      <dgm:prSet presAssocID="{A5BD3CF1-91AB-4259-AF34-4BC6A490E7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6E071-FC18-4D4C-B905-FA46F694C79F}" type="pres">
      <dgm:prSet presAssocID="{A5BD3CF1-91AB-4259-AF34-4BC6A490E790}" presName="BalanceSpacing" presStyleCnt="0"/>
      <dgm:spPr/>
      <dgm:t>
        <a:bodyPr/>
        <a:lstStyle/>
        <a:p>
          <a:endParaRPr lang="en-US"/>
        </a:p>
      </dgm:t>
    </dgm:pt>
    <dgm:pt modelId="{C31DE781-08E5-4BE5-9BDD-7AC2BBFD6BA5}" type="pres">
      <dgm:prSet presAssocID="{A5BD3CF1-91AB-4259-AF34-4BC6A490E790}" presName="BalanceSpacing1" presStyleCnt="0"/>
      <dgm:spPr/>
      <dgm:t>
        <a:bodyPr/>
        <a:lstStyle/>
        <a:p>
          <a:endParaRPr lang="en-US"/>
        </a:p>
      </dgm:t>
    </dgm:pt>
    <dgm:pt modelId="{C787D8A1-047F-4D8F-ADC1-9E7B5072F758}" type="pres">
      <dgm:prSet presAssocID="{A1EE8FD6-F6B3-4925-AF14-88D4F41B6DED}" presName="Accent1Text" presStyleLbl="node1" presStyleIdx="1" presStyleCnt="6"/>
      <dgm:spPr/>
      <dgm:t>
        <a:bodyPr/>
        <a:lstStyle/>
        <a:p>
          <a:endParaRPr lang="en-US"/>
        </a:p>
      </dgm:t>
    </dgm:pt>
    <dgm:pt modelId="{6598CAF8-AD7B-4C30-9452-5EAC8D0AFEBC}" type="pres">
      <dgm:prSet presAssocID="{A1EE8FD6-F6B3-4925-AF14-88D4F41B6DED}" presName="spaceBetweenRectangles" presStyleCnt="0"/>
      <dgm:spPr/>
      <dgm:t>
        <a:bodyPr/>
        <a:lstStyle/>
        <a:p>
          <a:endParaRPr lang="en-US"/>
        </a:p>
      </dgm:t>
    </dgm:pt>
    <dgm:pt modelId="{DF7B0BBF-87CD-4475-AFAC-F85D7D597A5E}" type="pres">
      <dgm:prSet presAssocID="{7518B22C-117C-4859-AE32-61034B8752F2}" presName="composite" presStyleCnt="0"/>
      <dgm:spPr/>
      <dgm:t>
        <a:bodyPr/>
        <a:lstStyle/>
        <a:p>
          <a:endParaRPr lang="en-US"/>
        </a:p>
      </dgm:t>
    </dgm:pt>
    <dgm:pt modelId="{9C114590-139D-4D8F-9C82-A246422D8CE1}" type="pres">
      <dgm:prSet presAssocID="{7518B22C-117C-4859-AE32-61034B8752F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837C5-600C-4CBE-8DB1-96C309D1E0F0}" type="pres">
      <dgm:prSet presAssocID="{7518B22C-117C-4859-AE32-61034B8752F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EDB1-A3D4-477C-875C-451C35B1D724}" type="pres">
      <dgm:prSet presAssocID="{7518B22C-117C-4859-AE32-61034B8752F2}" presName="BalanceSpacing" presStyleCnt="0"/>
      <dgm:spPr/>
      <dgm:t>
        <a:bodyPr/>
        <a:lstStyle/>
        <a:p>
          <a:endParaRPr lang="en-US"/>
        </a:p>
      </dgm:t>
    </dgm:pt>
    <dgm:pt modelId="{2B0F839F-1639-433A-93F3-0C6E2F861687}" type="pres">
      <dgm:prSet presAssocID="{7518B22C-117C-4859-AE32-61034B8752F2}" presName="BalanceSpacing1" presStyleCnt="0"/>
      <dgm:spPr/>
      <dgm:t>
        <a:bodyPr/>
        <a:lstStyle/>
        <a:p>
          <a:endParaRPr lang="en-US"/>
        </a:p>
      </dgm:t>
    </dgm:pt>
    <dgm:pt modelId="{8A044990-DD7E-43D2-8DD7-C125B3065712}" type="pres">
      <dgm:prSet presAssocID="{595D7119-ACD5-4F86-A1D9-FBA57DFEBEE5}" presName="Accent1Text" presStyleLbl="node1" presStyleIdx="3" presStyleCnt="6"/>
      <dgm:spPr/>
      <dgm:t>
        <a:bodyPr/>
        <a:lstStyle/>
        <a:p>
          <a:endParaRPr lang="en-US"/>
        </a:p>
      </dgm:t>
    </dgm:pt>
    <dgm:pt modelId="{340DC06A-10D4-449E-A922-7926A99DD37B}" type="pres">
      <dgm:prSet presAssocID="{595D7119-ACD5-4F86-A1D9-FBA57DFEBEE5}" presName="spaceBetweenRectangles" presStyleCnt="0"/>
      <dgm:spPr/>
      <dgm:t>
        <a:bodyPr/>
        <a:lstStyle/>
        <a:p>
          <a:endParaRPr lang="en-US"/>
        </a:p>
      </dgm:t>
    </dgm:pt>
    <dgm:pt modelId="{DFA32F1D-A4BF-46D2-B8E0-B6297F0B514E}" type="pres">
      <dgm:prSet presAssocID="{01C9E6E9-833C-466A-B089-9C13E00BE7F4}" presName="composite" presStyleCnt="0"/>
      <dgm:spPr/>
      <dgm:t>
        <a:bodyPr/>
        <a:lstStyle/>
        <a:p>
          <a:endParaRPr lang="en-US"/>
        </a:p>
      </dgm:t>
    </dgm:pt>
    <dgm:pt modelId="{2014D38C-7969-4FF6-92C4-8CC7A4EFBF8F}" type="pres">
      <dgm:prSet presAssocID="{01C9E6E9-833C-466A-B089-9C13E00BE7F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B2FA9-FC9D-49DE-BC02-FC4911E48A96}" type="pres">
      <dgm:prSet presAssocID="{01C9E6E9-833C-466A-B089-9C13E00BE7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AFAC3-DF07-446C-9397-320C837EC224}" type="pres">
      <dgm:prSet presAssocID="{01C9E6E9-833C-466A-B089-9C13E00BE7F4}" presName="BalanceSpacing" presStyleCnt="0"/>
      <dgm:spPr/>
      <dgm:t>
        <a:bodyPr/>
        <a:lstStyle/>
        <a:p>
          <a:endParaRPr lang="en-US"/>
        </a:p>
      </dgm:t>
    </dgm:pt>
    <dgm:pt modelId="{8029A047-60E6-4433-8D8B-AC41BFA04703}" type="pres">
      <dgm:prSet presAssocID="{01C9E6E9-833C-466A-B089-9C13E00BE7F4}" presName="BalanceSpacing1" presStyleCnt="0"/>
      <dgm:spPr/>
      <dgm:t>
        <a:bodyPr/>
        <a:lstStyle/>
        <a:p>
          <a:endParaRPr lang="en-US"/>
        </a:p>
      </dgm:t>
    </dgm:pt>
    <dgm:pt modelId="{34E789C9-7CD7-4AA2-97F5-23B57281732D}" type="pres">
      <dgm:prSet presAssocID="{5BBE749D-A161-4554-96AB-BAD9EDD3161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6BB4D6B7-DC2C-4CD5-9FC2-C55B7762BBCA}" type="presOf" srcId="{595D7119-ACD5-4F86-A1D9-FBA57DFEBEE5}" destId="{8A044990-DD7E-43D2-8DD7-C125B3065712}" srcOrd="0" destOrd="0" presId="urn:microsoft.com/office/officeart/2008/layout/AlternatingHexagons"/>
    <dgm:cxn modelId="{530A6A72-ABF9-46F0-84AA-65342C95E951}" type="presOf" srcId="{5BBE749D-A161-4554-96AB-BAD9EDD31618}" destId="{34E789C9-7CD7-4AA2-97F5-23B57281732D}" srcOrd="0" destOrd="0" presId="urn:microsoft.com/office/officeart/2008/layout/AlternatingHexagons"/>
    <dgm:cxn modelId="{64F53138-4AAA-4830-97E8-4F1C4D6AE2CF}" srcId="{5D8B937C-9BE3-4F14-9DDB-55A21671447E}" destId="{A5BD3CF1-91AB-4259-AF34-4BC6A490E790}" srcOrd="0" destOrd="0" parTransId="{4C3EDF93-CB6D-49F8-A756-481894A8B838}" sibTransId="{A1EE8FD6-F6B3-4925-AF14-88D4F41B6DED}"/>
    <dgm:cxn modelId="{47F15B8C-9262-4C3C-A575-CA39B53F414F}" srcId="{5D8B937C-9BE3-4F14-9DDB-55A21671447E}" destId="{7518B22C-117C-4859-AE32-61034B8752F2}" srcOrd="1" destOrd="0" parTransId="{8FCF2D65-6642-4464-919A-A732E525FB16}" sibTransId="{595D7119-ACD5-4F86-A1D9-FBA57DFEBEE5}"/>
    <dgm:cxn modelId="{55087EB6-E47E-48E4-B63E-4E3837527138}" srcId="{5D8B937C-9BE3-4F14-9DDB-55A21671447E}" destId="{01C9E6E9-833C-466A-B089-9C13E00BE7F4}" srcOrd="2" destOrd="0" parTransId="{17122174-B672-449E-962E-30F3DD13B008}" sibTransId="{5BBE749D-A161-4554-96AB-BAD9EDD31618}"/>
    <dgm:cxn modelId="{85F7B2E8-CE70-4B09-AF9E-B6B92F7B2F9D}" type="presOf" srcId="{A5BD3CF1-91AB-4259-AF34-4BC6A490E790}" destId="{14AD5A58-D1C8-4669-B7CE-0C35362F015C}" srcOrd="0" destOrd="0" presId="urn:microsoft.com/office/officeart/2008/layout/AlternatingHexagons"/>
    <dgm:cxn modelId="{C6C37E5A-07E2-497F-830F-F248B42BED03}" type="presOf" srcId="{01C9E6E9-833C-466A-B089-9C13E00BE7F4}" destId="{2014D38C-7969-4FF6-92C4-8CC7A4EFBF8F}" srcOrd="0" destOrd="0" presId="urn:microsoft.com/office/officeart/2008/layout/AlternatingHexagons"/>
    <dgm:cxn modelId="{C377E716-B1AB-466F-B365-E981B3B29013}" type="presOf" srcId="{A1EE8FD6-F6B3-4925-AF14-88D4F41B6DED}" destId="{C787D8A1-047F-4D8F-ADC1-9E7B5072F758}" srcOrd="0" destOrd="0" presId="urn:microsoft.com/office/officeart/2008/layout/AlternatingHexagons"/>
    <dgm:cxn modelId="{2E322897-4546-433C-9B17-BBF5E8FD3A4E}" type="presOf" srcId="{7518B22C-117C-4859-AE32-61034B8752F2}" destId="{9C114590-139D-4D8F-9C82-A246422D8CE1}" srcOrd="0" destOrd="0" presId="urn:microsoft.com/office/officeart/2008/layout/AlternatingHexagons"/>
    <dgm:cxn modelId="{C5D0738D-E5E7-412D-8B92-9C468ABC7D9B}" type="presParOf" srcId="{6D1154E7-E0D9-4041-849A-DE5080C1557C}" destId="{EF39A9A6-C260-4486-B399-6DED4403B4EB}" srcOrd="0" destOrd="0" presId="urn:microsoft.com/office/officeart/2008/layout/AlternatingHexagons"/>
    <dgm:cxn modelId="{D21B650D-6884-4584-A398-7B035A8F5EBD}" type="presParOf" srcId="{EF39A9A6-C260-4486-B399-6DED4403B4EB}" destId="{14AD5A58-D1C8-4669-B7CE-0C35362F015C}" srcOrd="0" destOrd="0" presId="urn:microsoft.com/office/officeart/2008/layout/AlternatingHexagons"/>
    <dgm:cxn modelId="{2C9E1F8D-2C79-4D94-AB32-56A0AB28E936}" type="presParOf" srcId="{EF39A9A6-C260-4486-B399-6DED4403B4EB}" destId="{D2479FF4-9EAB-411D-B5D2-06A15C452EB8}" srcOrd="1" destOrd="0" presId="urn:microsoft.com/office/officeart/2008/layout/AlternatingHexagons"/>
    <dgm:cxn modelId="{A2487FF8-A017-434C-ACFF-125BA23C62D5}" type="presParOf" srcId="{EF39A9A6-C260-4486-B399-6DED4403B4EB}" destId="{17E6E071-FC18-4D4C-B905-FA46F694C79F}" srcOrd="2" destOrd="0" presId="urn:microsoft.com/office/officeart/2008/layout/AlternatingHexagons"/>
    <dgm:cxn modelId="{5B1675F6-065B-4FEC-98E4-7C74907C9ECE}" type="presParOf" srcId="{EF39A9A6-C260-4486-B399-6DED4403B4EB}" destId="{C31DE781-08E5-4BE5-9BDD-7AC2BBFD6BA5}" srcOrd="3" destOrd="0" presId="urn:microsoft.com/office/officeart/2008/layout/AlternatingHexagons"/>
    <dgm:cxn modelId="{6DE42EBA-FDA4-4D27-84D5-B4BC13631F4D}" type="presParOf" srcId="{EF39A9A6-C260-4486-B399-6DED4403B4EB}" destId="{C787D8A1-047F-4D8F-ADC1-9E7B5072F758}" srcOrd="4" destOrd="0" presId="urn:microsoft.com/office/officeart/2008/layout/AlternatingHexagons"/>
    <dgm:cxn modelId="{F407683B-6B24-4F27-89D0-8BEEF34826F1}" type="presParOf" srcId="{6D1154E7-E0D9-4041-849A-DE5080C1557C}" destId="{6598CAF8-AD7B-4C30-9452-5EAC8D0AFEBC}" srcOrd="1" destOrd="0" presId="urn:microsoft.com/office/officeart/2008/layout/AlternatingHexagons"/>
    <dgm:cxn modelId="{B1BC1A87-BC49-402E-B030-54D8F0AC1227}" type="presParOf" srcId="{6D1154E7-E0D9-4041-849A-DE5080C1557C}" destId="{DF7B0BBF-87CD-4475-AFAC-F85D7D597A5E}" srcOrd="2" destOrd="0" presId="urn:microsoft.com/office/officeart/2008/layout/AlternatingHexagons"/>
    <dgm:cxn modelId="{FBF5878E-EA07-4945-A2FF-D6BA66EF15D3}" type="presParOf" srcId="{DF7B0BBF-87CD-4475-AFAC-F85D7D597A5E}" destId="{9C114590-139D-4D8F-9C82-A246422D8CE1}" srcOrd="0" destOrd="0" presId="urn:microsoft.com/office/officeart/2008/layout/AlternatingHexagons"/>
    <dgm:cxn modelId="{F7D43D10-CECE-4FE6-9F9A-CBF4C10612D8}" type="presParOf" srcId="{DF7B0BBF-87CD-4475-AFAC-F85D7D597A5E}" destId="{4BF837C5-600C-4CBE-8DB1-96C309D1E0F0}" srcOrd="1" destOrd="0" presId="urn:microsoft.com/office/officeart/2008/layout/AlternatingHexagons"/>
    <dgm:cxn modelId="{F3DAF839-F5D5-4EC4-8638-C7FD4F3D18A8}" type="presParOf" srcId="{DF7B0BBF-87CD-4475-AFAC-F85D7D597A5E}" destId="{8B70EDB1-A3D4-477C-875C-451C35B1D724}" srcOrd="2" destOrd="0" presId="urn:microsoft.com/office/officeart/2008/layout/AlternatingHexagons"/>
    <dgm:cxn modelId="{6B253A84-AD68-4853-A48B-79295060C77D}" type="presParOf" srcId="{DF7B0BBF-87CD-4475-AFAC-F85D7D597A5E}" destId="{2B0F839F-1639-433A-93F3-0C6E2F861687}" srcOrd="3" destOrd="0" presId="urn:microsoft.com/office/officeart/2008/layout/AlternatingHexagons"/>
    <dgm:cxn modelId="{AC71F668-DF82-4DCD-A018-A0619B451D1C}" type="presParOf" srcId="{DF7B0BBF-87CD-4475-AFAC-F85D7D597A5E}" destId="{8A044990-DD7E-43D2-8DD7-C125B3065712}" srcOrd="4" destOrd="0" presId="urn:microsoft.com/office/officeart/2008/layout/AlternatingHexagons"/>
    <dgm:cxn modelId="{E4FD3DAC-036B-4193-BF99-C278B45BD00A}" type="presParOf" srcId="{6D1154E7-E0D9-4041-849A-DE5080C1557C}" destId="{340DC06A-10D4-449E-A922-7926A99DD37B}" srcOrd="3" destOrd="0" presId="urn:microsoft.com/office/officeart/2008/layout/AlternatingHexagons"/>
    <dgm:cxn modelId="{E98EAACF-29A2-4AC8-8245-9147EDE97BAC}" type="presParOf" srcId="{6D1154E7-E0D9-4041-849A-DE5080C1557C}" destId="{DFA32F1D-A4BF-46D2-B8E0-B6297F0B514E}" srcOrd="4" destOrd="0" presId="urn:microsoft.com/office/officeart/2008/layout/AlternatingHexagons"/>
    <dgm:cxn modelId="{326BC0A0-F150-4B68-9551-EE53041E4252}" type="presParOf" srcId="{DFA32F1D-A4BF-46D2-B8E0-B6297F0B514E}" destId="{2014D38C-7969-4FF6-92C4-8CC7A4EFBF8F}" srcOrd="0" destOrd="0" presId="urn:microsoft.com/office/officeart/2008/layout/AlternatingHexagons"/>
    <dgm:cxn modelId="{E35D2A6D-4A13-4378-BE71-B6295C59C153}" type="presParOf" srcId="{DFA32F1D-A4BF-46D2-B8E0-B6297F0B514E}" destId="{8D4B2FA9-FC9D-49DE-BC02-FC4911E48A96}" srcOrd="1" destOrd="0" presId="urn:microsoft.com/office/officeart/2008/layout/AlternatingHexagons"/>
    <dgm:cxn modelId="{953D4E65-928E-42F2-9081-3C207A4EDAE8}" type="presParOf" srcId="{DFA32F1D-A4BF-46D2-B8E0-B6297F0B514E}" destId="{456AFAC3-DF07-446C-9397-320C837EC224}" srcOrd="2" destOrd="0" presId="urn:microsoft.com/office/officeart/2008/layout/AlternatingHexagons"/>
    <dgm:cxn modelId="{61B13BCA-83BC-4ABD-B2AD-E632B9AEDA2E}" type="presParOf" srcId="{DFA32F1D-A4BF-46D2-B8E0-B6297F0B514E}" destId="{8029A047-60E6-4433-8D8B-AC41BFA04703}" srcOrd="3" destOrd="0" presId="urn:microsoft.com/office/officeart/2008/layout/AlternatingHexagons"/>
    <dgm:cxn modelId="{FA418795-1D81-49E4-BFA7-3DA6E9AB6EF7}" type="presParOf" srcId="{DFA32F1D-A4BF-46D2-B8E0-B6297F0B514E}" destId="{34E789C9-7CD7-4AA2-97F5-23B5728173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D62E41-5041-4F07-A42C-7511BBE8887A}">
      <dgm:prSet phldrT="[Text]"/>
      <dgm:spPr/>
      <dgm:t>
        <a:bodyPr/>
        <a:lstStyle/>
        <a:p>
          <a:r>
            <a:rPr lang="en-US" dirty="0" smtClean="0"/>
            <a:t>Psychiatry</a:t>
          </a:r>
          <a:endParaRPr lang="en-US" dirty="0"/>
        </a:p>
      </dgm:t>
    </dgm:pt>
    <dgm:pt modelId="{C77A5686-9B66-4F71-9BC0-2DF2076C190C}" type="parTrans" cxnId="{ADB27DCA-F5AE-4BB9-9E24-829A81A08BC0}">
      <dgm:prSet/>
      <dgm:spPr/>
      <dgm:t>
        <a:bodyPr/>
        <a:lstStyle/>
        <a:p>
          <a:endParaRPr lang="en-US"/>
        </a:p>
      </dgm:t>
    </dgm:pt>
    <dgm:pt modelId="{530E4E74-B043-4FFA-9DB1-1AF9297B9F50}" type="sibTrans" cxnId="{ADB27DCA-F5AE-4BB9-9E24-829A81A08BC0}">
      <dgm:prSet/>
      <dgm:spPr/>
      <dgm:t>
        <a:bodyPr/>
        <a:lstStyle/>
        <a:p>
          <a:r>
            <a:rPr lang="en-US" dirty="0" smtClean="0"/>
            <a:t>Diabetes &amp; Endocrinology</a:t>
          </a:r>
          <a:endParaRPr lang="en-US" dirty="0"/>
        </a:p>
      </dgm:t>
    </dgm:pt>
    <dgm:pt modelId="{32C783CD-FD1B-4CD6-8D3E-2426F9085EC5}">
      <dgm:prSet phldrT="[Text]"/>
      <dgm:spPr/>
      <dgm:t>
        <a:bodyPr/>
        <a:lstStyle/>
        <a:p>
          <a:r>
            <a:rPr lang="en-US" dirty="0" smtClean="0"/>
            <a:t>Rheumatology</a:t>
          </a:r>
          <a:endParaRPr lang="en-US" dirty="0"/>
        </a:p>
      </dgm:t>
    </dgm:pt>
    <dgm:pt modelId="{D88B4806-62B4-40E6-905D-973E987FE892}" type="parTrans" cxnId="{588F934C-A667-4138-B565-779D91E60ECF}">
      <dgm:prSet/>
      <dgm:spPr/>
      <dgm:t>
        <a:bodyPr/>
        <a:lstStyle/>
        <a:p>
          <a:endParaRPr lang="en-US"/>
        </a:p>
      </dgm:t>
    </dgm:pt>
    <dgm:pt modelId="{F24A839D-EF21-4711-BCA9-A0F5A93C74A7}" type="sibTrans" cxnId="{588F934C-A667-4138-B565-779D91E60ECF}">
      <dgm:prSet/>
      <dgm:spPr/>
      <dgm:t>
        <a:bodyPr/>
        <a:lstStyle/>
        <a:p>
          <a:r>
            <a:rPr lang="en-US" dirty="0" smtClean="0"/>
            <a:t>Palliative Medicine</a:t>
          </a:r>
          <a:endParaRPr lang="en-US" dirty="0"/>
        </a:p>
      </dgm:t>
    </dgm:pt>
    <dgm:pt modelId="{59548F21-5115-4515-8513-6D1EEE334BFD}">
      <dgm:prSet phldrT="[Text]"/>
      <dgm:spPr/>
      <dgm:t>
        <a:bodyPr/>
        <a:lstStyle/>
        <a:p>
          <a:r>
            <a:rPr lang="en-US" dirty="0" err="1" smtClean="0"/>
            <a:t>Paediatrics</a:t>
          </a:r>
          <a:endParaRPr lang="en-US" dirty="0"/>
        </a:p>
      </dgm:t>
    </dgm:pt>
    <dgm:pt modelId="{60157001-32CB-4093-A668-41CDD4A74C22}" type="parTrans" cxnId="{CD3BA1EC-081B-4EE7-BD65-A334368A8D00}">
      <dgm:prSet/>
      <dgm:spPr/>
      <dgm:t>
        <a:bodyPr/>
        <a:lstStyle/>
        <a:p>
          <a:endParaRPr lang="en-US"/>
        </a:p>
      </dgm:t>
    </dgm:pt>
    <dgm:pt modelId="{34A69635-4E3F-4613-9DD1-D870221B874D}" type="sibTrans" cxnId="{CD3BA1EC-081B-4EE7-BD65-A334368A8D00}">
      <dgm:prSet/>
      <dgm:spPr/>
      <dgm:t>
        <a:bodyPr/>
        <a:lstStyle/>
        <a:p>
          <a:r>
            <a:rPr lang="en-US" dirty="0" smtClean="0"/>
            <a:t>Respiratory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C82607-A2F1-4FB6-A9AE-C076D5B6EA9C}" type="pres">
      <dgm:prSet presAssocID="{E8D62E41-5041-4F07-A42C-7511BBE8887A}" presName="composite" presStyleCnt="0"/>
      <dgm:spPr/>
      <dgm:t>
        <a:bodyPr/>
        <a:lstStyle/>
        <a:p>
          <a:endParaRPr lang="en-US"/>
        </a:p>
      </dgm:t>
    </dgm:pt>
    <dgm:pt modelId="{8CD49803-3ABF-4003-8E81-F0A2BE405B2F}" type="pres">
      <dgm:prSet presAssocID="{E8D62E41-5041-4F07-A42C-7511BBE888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46CD-8CD7-40A3-8258-3155D85BF1A2}" type="pres">
      <dgm:prSet presAssocID="{E8D62E41-5041-4F07-A42C-7511BBE888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1559B-CD0D-4449-A671-1F1633147304}" type="pres">
      <dgm:prSet presAssocID="{E8D62E41-5041-4F07-A42C-7511BBE8887A}" presName="BalanceSpacing" presStyleCnt="0"/>
      <dgm:spPr/>
      <dgm:t>
        <a:bodyPr/>
        <a:lstStyle/>
        <a:p>
          <a:endParaRPr lang="en-US"/>
        </a:p>
      </dgm:t>
    </dgm:pt>
    <dgm:pt modelId="{2ABAFC2D-8605-49A0-8018-E113B6236545}" type="pres">
      <dgm:prSet presAssocID="{E8D62E41-5041-4F07-A42C-7511BBE8887A}" presName="BalanceSpacing1" presStyleCnt="0"/>
      <dgm:spPr/>
      <dgm:t>
        <a:bodyPr/>
        <a:lstStyle/>
        <a:p>
          <a:endParaRPr lang="en-US"/>
        </a:p>
      </dgm:t>
    </dgm:pt>
    <dgm:pt modelId="{07715D36-DE94-4FDC-BB10-85E4DCF6E998}" type="pres">
      <dgm:prSet presAssocID="{530E4E74-B043-4FFA-9DB1-1AF9297B9F50}" presName="Accent1Text" presStyleLbl="node1" presStyleIdx="1" presStyleCnt="6"/>
      <dgm:spPr/>
      <dgm:t>
        <a:bodyPr/>
        <a:lstStyle/>
        <a:p>
          <a:endParaRPr lang="en-US"/>
        </a:p>
      </dgm:t>
    </dgm:pt>
    <dgm:pt modelId="{1F36DC21-221E-438A-885D-D39660F946FD}" type="pres">
      <dgm:prSet presAssocID="{530E4E74-B043-4FFA-9DB1-1AF9297B9F50}" presName="spaceBetweenRectangles" presStyleCnt="0"/>
      <dgm:spPr/>
      <dgm:t>
        <a:bodyPr/>
        <a:lstStyle/>
        <a:p>
          <a:endParaRPr lang="en-US"/>
        </a:p>
      </dgm:t>
    </dgm:pt>
    <dgm:pt modelId="{55A145F1-35A1-4D00-A35A-7FA9F0998393}" type="pres">
      <dgm:prSet presAssocID="{32C783CD-FD1B-4CD6-8D3E-2426F9085EC5}" presName="composite" presStyleCnt="0"/>
      <dgm:spPr/>
      <dgm:t>
        <a:bodyPr/>
        <a:lstStyle/>
        <a:p>
          <a:endParaRPr lang="en-US"/>
        </a:p>
      </dgm:t>
    </dgm:pt>
    <dgm:pt modelId="{D61A8C51-8CD2-4FE6-A1EB-DF466313F4CA}" type="pres">
      <dgm:prSet presAssocID="{32C783CD-FD1B-4CD6-8D3E-2426F9085EC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307E-CA60-478D-B55E-CF94E4ECF8B4}" type="pres">
      <dgm:prSet presAssocID="{32C783CD-FD1B-4CD6-8D3E-2426F9085EC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6600-E46A-4E0B-816C-E8788D2A6D6F}" type="pres">
      <dgm:prSet presAssocID="{32C783CD-FD1B-4CD6-8D3E-2426F9085EC5}" presName="BalanceSpacing" presStyleCnt="0"/>
      <dgm:spPr/>
      <dgm:t>
        <a:bodyPr/>
        <a:lstStyle/>
        <a:p>
          <a:endParaRPr lang="en-US"/>
        </a:p>
      </dgm:t>
    </dgm:pt>
    <dgm:pt modelId="{9E04642E-03E9-41C1-842A-BE57DAE0A37C}" type="pres">
      <dgm:prSet presAssocID="{32C783CD-FD1B-4CD6-8D3E-2426F9085EC5}" presName="BalanceSpacing1" presStyleCnt="0"/>
      <dgm:spPr/>
      <dgm:t>
        <a:bodyPr/>
        <a:lstStyle/>
        <a:p>
          <a:endParaRPr lang="en-US"/>
        </a:p>
      </dgm:t>
    </dgm:pt>
    <dgm:pt modelId="{73714DF3-8715-49D6-8C4A-418BDB265BA6}" type="pres">
      <dgm:prSet presAssocID="{F24A839D-EF21-4711-BCA9-A0F5A93C74A7}" presName="Accent1Text" presStyleLbl="node1" presStyleIdx="3" presStyleCnt="6"/>
      <dgm:spPr/>
      <dgm:t>
        <a:bodyPr/>
        <a:lstStyle/>
        <a:p>
          <a:endParaRPr lang="en-US"/>
        </a:p>
      </dgm:t>
    </dgm:pt>
    <dgm:pt modelId="{F3DBD44B-0C08-4131-B96C-73533EED44DB}" type="pres">
      <dgm:prSet presAssocID="{F24A839D-EF21-4711-BCA9-A0F5A93C74A7}" presName="spaceBetweenRectangles" presStyleCnt="0"/>
      <dgm:spPr/>
      <dgm:t>
        <a:bodyPr/>
        <a:lstStyle/>
        <a:p>
          <a:endParaRPr lang="en-US"/>
        </a:p>
      </dgm:t>
    </dgm:pt>
    <dgm:pt modelId="{5A44967B-40D4-4894-8D24-BC7A5909EA07}" type="pres">
      <dgm:prSet presAssocID="{59548F21-5115-4515-8513-6D1EEE334BFD}" presName="composite" presStyleCnt="0"/>
      <dgm:spPr/>
      <dgm:t>
        <a:bodyPr/>
        <a:lstStyle/>
        <a:p>
          <a:endParaRPr lang="en-US"/>
        </a:p>
      </dgm:t>
    </dgm:pt>
    <dgm:pt modelId="{DAED3137-20F2-4749-9C2A-3FC2047694FB}" type="pres">
      <dgm:prSet presAssocID="{59548F21-5115-4515-8513-6D1EEE334BF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E539-EF33-4A3C-88C0-2891F51B689F}" type="pres">
      <dgm:prSet presAssocID="{59548F21-5115-4515-8513-6D1EEE334B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66E8-D6F9-4464-BFC4-A01D224A108B}" type="pres">
      <dgm:prSet presAssocID="{59548F21-5115-4515-8513-6D1EEE334BFD}" presName="BalanceSpacing" presStyleCnt="0"/>
      <dgm:spPr/>
      <dgm:t>
        <a:bodyPr/>
        <a:lstStyle/>
        <a:p>
          <a:endParaRPr lang="en-US"/>
        </a:p>
      </dgm:t>
    </dgm:pt>
    <dgm:pt modelId="{25FED6F7-0353-44CA-BED5-C3B805B547C7}" type="pres">
      <dgm:prSet presAssocID="{59548F21-5115-4515-8513-6D1EEE334BFD}" presName="BalanceSpacing1" presStyleCnt="0"/>
      <dgm:spPr/>
      <dgm:t>
        <a:bodyPr/>
        <a:lstStyle/>
        <a:p>
          <a:endParaRPr lang="en-US"/>
        </a:p>
      </dgm:t>
    </dgm:pt>
    <dgm:pt modelId="{2A8A07CC-CF02-46E6-8EC8-056BC8F5A98C}" type="pres">
      <dgm:prSet presAssocID="{34A69635-4E3F-4613-9DD1-D870221B874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ADB27DCA-F5AE-4BB9-9E24-829A81A08BC0}" srcId="{5D8B937C-9BE3-4F14-9DDB-55A21671447E}" destId="{E8D62E41-5041-4F07-A42C-7511BBE8887A}" srcOrd="0" destOrd="0" parTransId="{C77A5686-9B66-4F71-9BC0-2DF2076C190C}" sibTransId="{530E4E74-B043-4FFA-9DB1-1AF9297B9F50}"/>
    <dgm:cxn modelId="{CD3BA1EC-081B-4EE7-BD65-A334368A8D00}" srcId="{5D8B937C-9BE3-4F14-9DDB-55A21671447E}" destId="{59548F21-5115-4515-8513-6D1EEE334BFD}" srcOrd="2" destOrd="0" parTransId="{60157001-32CB-4093-A668-41CDD4A74C22}" sibTransId="{34A69635-4E3F-4613-9DD1-D870221B874D}"/>
    <dgm:cxn modelId="{4CF6AF26-E76D-4EF8-8A19-A540C14431C6}" type="presOf" srcId="{32C783CD-FD1B-4CD6-8D3E-2426F9085EC5}" destId="{D61A8C51-8CD2-4FE6-A1EB-DF466313F4CA}" srcOrd="0" destOrd="0" presId="urn:microsoft.com/office/officeart/2008/layout/AlternatingHexagons"/>
    <dgm:cxn modelId="{0CE876CC-5C4E-4A82-B61F-7A8E06E32FC4}" type="presOf" srcId="{E8D62E41-5041-4F07-A42C-7511BBE8887A}" destId="{8CD49803-3ABF-4003-8E81-F0A2BE405B2F}" srcOrd="0" destOrd="0" presId="urn:microsoft.com/office/officeart/2008/layout/AlternatingHexagons"/>
    <dgm:cxn modelId="{D6AC46F8-B95B-4846-8691-772DF8A1A2EE}" type="presOf" srcId="{F24A839D-EF21-4711-BCA9-A0F5A93C74A7}" destId="{73714DF3-8715-49D6-8C4A-418BDB265BA6}" srcOrd="0" destOrd="0" presId="urn:microsoft.com/office/officeart/2008/layout/AlternatingHexagons"/>
    <dgm:cxn modelId="{BA2B1CF3-8EE2-4CBF-8ED2-D2D6132CBEF2}" type="presOf" srcId="{530E4E74-B043-4FFA-9DB1-1AF9297B9F50}" destId="{07715D36-DE94-4FDC-BB10-85E4DCF6E998}" srcOrd="0" destOrd="0" presId="urn:microsoft.com/office/officeart/2008/layout/AlternatingHexagons"/>
    <dgm:cxn modelId="{588F934C-A667-4138-B565-779D91E60ECF}" srcId="{5D8B937C-9BE3-4F14-9DDB-55A21671447E}" destId="{32C783CD-FD1B-4CD6-8D3E-2426F9085EC5}" srcOrd="1" destOrd="0" parTransId="{D88B4806-62B4-40E6-905D-973E987FE892}" sibTransId="{F24A839D-EF21-4711-BCA9-A0F5A93C74A7}"/>
    <dgm:cxn modelId="{D7F9B4B4-52CC-4A3C-9393-02D206D75E12}" type="presOf" srcId="{34A69635-4E3F-4613-9DD1-D870221B874D}" destId="{2A8A07CC-CF02-46E6-8EC8-056BC8F5A98C}" srcOrd="0" destOrd="0" presId="urn:microsoft.com/office/officeart/2008/layout/AlternatingHexagons"/>
    <dgm:cxn modelId="{74306018-6027-46C8-861E-0D70E2CB683C}" type="presOf" srcId="{59548F21-5115-4515-8513-6D1EEE334BFD}" destId="{DAED3137-20F2-4749-9C2A-3FC2047694FB}" srcOrd="0" destOrd="0" presId="urn:microsoft.com/office/officeart/2008/layout/AlternatingHexagons"/>
    <dgm:cxn modelId="{E4EE4A4B-0F24-45C0-888F-52B6553545CB}" type="presParOf" srcId="{6D1154E7-E0D9-4041-849A-DE5080C1557C}" destId="{FEC82607-A2F1-4FB6-A9AE-C076D5B6EA9C}" srcOrd="0" destOrd="0" presId="urn:microsoft.com/office/officeart/2008/layout/AlternatingHexagons"/>
    <dgm:cxn modelId="{3196D4B1-028A-4088-B90B-25A6B572326D}" type="presParOf" srcId="{FEC82607-A2F1-4FB6-A9AE-C076D5B6EA9C}" destId="{8CD49803-3ABF-4003-8E81-F0A2BE405B2F}" srcOrd="0" destOrd="0" presId="urn:microsoft.com/office/officeart/2008/layout/AlternatingHexagons"/>
    <dgm:cxn modelId="{424F42FB-6643-46C1-8C16-B09D649BCAF4}" type="presParOf" srcId="{FEC82607-A2F1-4FB6-A9AE-C076D5B6EA9C}" destId="{936C46CD-8CD7-40A3-8258-3155D85BF1A2}" srcOrd="1" destOrd="0" presId="urn:microsoft.com/office/officeart/2008/layout/AlternatingHexagons"/>
    <dgm:cxn modelId="{99B4B659-397B-4B66-B5A9-443F9E38168D}" type="presParOf" srcId="{FEC82607-A2F1-4FB6-A9AE-C076D5B6EA9C}" destId="{4551559B-CD0D-4449-A671-1F1633147304}" srcOrd="2" destOrd="0" presId="urn:microsoft.com/office/officeart/2008/layout/AlternatingHexagons"/>
    <dgm:cxn modelId="{903D467D-1368-40B1-846B-161B608F6F87}" type="presParOf" srcId="{FEC82607-A2F1-4FB6-A9AE-C076D5B6EA9C}" destId="{2ABAFC2D-8605-49A0-8018-E113B6236545}" srcOrd="3" destOrd="0" presId="urn:microsoft.com/office/officeart/2008/layout/AlternatingHexagons"/>
    <dgm:cxn modelId="{81EDC74A-7A03-488D-8A21-8F8E66C1D63A}" type="presParOf" srcId="{FEC82607-A2F1-4FB6-A9AE-C076D5B6EA9C}" destId="{07715D36-DE94-4FDC-BB10-85E4DCF6E998}" srcOrd="4" destOrd="0" presId="urn:microsoft.com/office/officeart/2008/layout/AlternatingHexagons"/>
    <dgm:cxn modelId="{B6D20BC0-3852-44DF-90ED-6B7E3BCA0618}" type="presParOf" srcId="{6D1154E7-E0D9-4041-849A-DE5080C1557C}" destId="{1F36DC21-221E-438A-885D-D39660F946FD}" srcOrd="1" destOrd="0" presId="urn:microsoft.com/office/officeart/2008/layout/AlternatingHexagons"/>
    <dgm:cxn modelId="{7539EB01-B22B-43D1-ACD0-35E624F98785}" type="presParOf" srcId="{6D1154E7-E0D9-4041-849A-DE5080C1557C}" destId="{55A145F1-35A1-4D00-A35A-7FA9F0998393}" srcOrd="2" destOrd="0" presId="urn:microsoft.com/office/officeart/2008/layout/AlternatingHexagons"/>
    <dgm:cxn modelId="{2899CCEE-79E2-4744-813E-42C3786E11C3}" type="presParOf" srcId="{55A145F1-35A1-4D00-A35A-7FA9F0998393}" destId="{D61A8C51-8CD2-4FE6-A1EB-DF466313F4CA}" srcOrd="0" destOrd="0" presId="urn:microsoft.com/office/officeart/2008/layout/AlternatingHexagons"/>
    <dgm:cxn modelId="{CEF28EC8-571F-482D-BBDB-64B5123693EE}" type="presParOf" srcId="{55A145F1-35A1-4D00-A35A-7FA9F0998393}" destId="{52F1307E-CA60-478D-B55E-CF94E4ECF8B4}" srcOrd="1" destOrd="0" presId="urn:microsoft.com/office/officeart/2008/layout/AlternatingHexagons"/>
    <dgm:cxn modelId="{CF471ED3-B505-41FD-909B-499464519B32}" type="presParOf" srcId="{55A145F1-35A1-4D00-A35A-7FA9F0998393}" destId="{097E6600-E46A-4E0B-816C-E8788D2A6D6F}" srcOrd="2" destOrd="0" presId="urn:microsoft.com/office/officeart/2008/layout/AlternatingHexagons"/>
    <dgm:cxn modelId="{39AAF527-902D-419C-ABE5-D4E303641C94}" type="presParOf" srcId="{55A145F1-35A1-4D00-A35A-7FA9F0998393}" destId="{9E04642E-03E9-41C1-842A-BE57DAE0A37C}" srcOrd="3" destOrd="0" presId="urn:microsoft.com/office/officeart/2008/layout/AlternatingHexagons"/>
    <dgm:cxn modelId="{E420B1CF-4594-466E-BD8F-52351760F138}" type="presParOf" srcId="{55A145F1-35A1-4D00-A35A-7FA9F0998393}" destId="{73714DF3-8715-49D6-8C4A-418BDB265BA6}" srcOrd="4" destOrd="0" presId="urn:microsoft.com/office/officeart/2008/layout/AlternatingHexagons"/>
    <dgm:cxn modelId="{5E51A09D-72AD-4833-B7EF-B207D2F3D81A}" type="presParOf" srcId="{6D1154E7-E0D9-4041-849A-DE5080C1557C}" destId="{F3DBD44B-0C08-4131-B96C-73533EED44DB}" srcOrd="3" destOrd="0" presId="urn:microsoft.com/office/officeart/2008/layout/AlternatingHexagons"/>
    <dgm:cxn modelId="{E0506C39-CDE0-4889-8056-3B6DC510C6DC}" type="presParOf" srcId="{6D1154E7-E0D9-4041-849A-DE5080C1557C}" destId="{5A44967B-40D4-4894-8D24-BC7A5909EA07}" srcOrd="4" destOrd="0" presId="urn:microsoft.com/office/officeart/2008/layout/AlternatingHexagons"/>
    <dgm:cxn modelId="{366E7A07-455A-4FD0-BFD5-FB472B6259EA}" type="presParOf" srcId="{5A44967B-40D4-4894-8D24-BC7A5909EA07}" destId="{DAED3137-20F2-4749-9C2A-3FC2047694FB}" srcOrd="0" destOrd="0" presId="urn:microsoft.com/office/officeart/2008/layout/AlternatingHexagons"/>
    <dgm:cxn modelId="{B6A4C88D-F802-4930-8356-F35CC9490256}" type="presParOf" srcId="{5A44967B-40D4-4894-8D24-BC7A5909EA07}" destId="{9200E539-EF33-4A3C-88C0-2891F51B689F}" srcOrd="1" destOrd="0" presId="urn:microsoft.com/office/officeart/2008/layout/AlternatingHexagons"/>
    <dgm:cxn modelId="{BD959CA1-2649-4D7B-BF9F-F715E2AE4FCE}" type="presParOf" srcId="{5A44967B-40D4-4894-8D24-BC7A5909EA07}" destId="{0EED66E8-D6F9-4464-BFC4-A01D224A108B}" srcOrd="2" destOrd="0" presId="urn:microsoft.com/office/officeart/2008/layout/AlternatingHexagons"/>
    <dgm:cxn modelId="{3D3A7695-FFE9-41DE-B23E-8C9D96C1EE8F}" type="presParOf" srcId="{5A44967B-40D4-4894-8D24-BC7A5909EA07}" destId="{25FED6F7-0353-44CA-BED5-C3B805B547C7}" srcOrd="3" destOrd="0" presId="urn:microsoft.com/office/officeart/2008/layout/AlternatingHexagons"/>
    <dgm:cxn modelId="{F63B4CAF-F358-4581-B846-5EBFA6AA88BA}" type="presParOf" srcId="{5A44967B-40D4-4894-8D24-BC7A5909EA07}" destId="{2A8A07CC-CF02-46E6-8EC8-056BC8F5A9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D62E41-5041-4F07-A42C-7511BBE8887A}">
      <dgm:prSet phldrT="[Text]"/>
      <dgm:spPr/>
      <dgm:t>
        <a:bodyPr/>
        <a:lstStyle/>
        <a:p>
          <a:r>
            <a:rPr lang="en-US" dirty="0" smtClean="0"/>
            <a:t>Cardiology</a:t>
          </a:r>
          <a:endParaRPr lang="en-US" dirty="0"/>
        </a:p>
      </dgm:t>
    </dgm:pt>
    <dgm:pt modelId="{C77A5686-9B66-4F71-9BC0-2DF2076C190C}" type="parTrans" cxnId="{ADB27DCA-F5AE-4BB9-9E24-829A81A08BC0}">
      <dgm:prSet/>
      <dgm:spPr/>
      <dgm:t>
        <a:bodyPr/>
        <a:lstStyle/>
        <a:p>
          <a:endParaRPr lang="en-US"/>
        </a:p>
      </dgm:t>
    </dgm:pt>
    <dgm:pt modelId="{530E4E74-B043-4FFA-9DB1-1AF9297B9F50}" type="sibTrans" cxnId="{ADB27DCA-F5AE-4BB9-9E24-829A81A08BC0}">
      <dgm:prSet custT="1"/>
      <dgm:spPr/>
      <dgm:t>
        <a:bodyPr/>
        <a:lstStyle/>
        <a:p>
          <a:r>
            <a:rPr lang="en-US" sz="1050" dirty="0" smtClean="0"/>
            <a:t>Gastroenterology</a:t>
          </a:r>
          <a:endParaRPr lang="en-US" sz="1050" dirty="0"/>
        </a:p>
      </dgm:t>
    </dgm:pt>
    <dgm:pt modelId="{32C783CD-FD1B-4CD6-8D3E-2426F9085EC5}">
      <dgm:prSet phldrT="[Text]"/>
      <dgm:spPr/>
      <dgm:t>
        <a:bodyPr/>
        <a:lstStyle/>
        <a:p>
          <a:r>
            <a:rPr lang="en-US" dirty="0" smtClean="0"/>
            <a:t>Urology</a:t>
          </a:r>
          <a:endParaRPr lang="en-US" dirty="0"/>
        </a:p>
      </dgm:t>
    </dgm:pt>
    <dgm:pt modelId="{D88B4806-62B4-40E6-905D-973E987FE892}" type="parTrans" cxnId="{588F934C-A667-4138-B565-779D91E60ECF}">
      <dgm:prSet/>
      <dgm:spPr/>
      <dgm:t>
        <a:bodyPr/>
        <a:lstStyle/>
        <a:p>
          <a:endParaRPr lang="en-US"/>
        </a:p>
      </dgm:t>
    </dgm:pt>
    <dgm:pt modelId="{F24A839D-EF21-4711-BCA9-A0F5A93C74A7}" type="sibTrans" cxnId="{588F934C-A667-4138-B565-779D91E60ECF}">
      <dgm:prSet/>
      <dgm:spPr/>
      <dgm:t>
        <a:bodyPr/>
        <a:lstStyle/>
        <a:p>
          <a:r>
            <a:rPr lang="en-US" dirty="0" smtClean="0"/>
            <a:t>Breast Surgery</a:t>
          </a:r>
          <a:endParaRPr lang="en-US" dirty="0"/>
        </a:p>
      </dgm:t>
    </dgm:pt>
    <dgm:pt modelId="{59548F21-5115-4515-8513-6D1EEE334BFD}">
      <dgm:prSet phldrT="[Text]"/>
      <dgm:spPr/>
      <dgm:t>
        <a:bodyPr/>
        <a:lstStyle/>
        <a:p>
          <a:r>
            <a:rPr lang="en-US" dirty="0" smtClean="0"/>
            <a:t>ENT</a:t>
          </a:r>
          <a:endParaRPr lang="en-US" dirty="0"/>
        </a:p>
      </dgm:t>
    </dgm:pt>
    <dgm:pt modelId="{60157001-32CB-4093-A668-41CDD4A74C22}" type="parTrans" cxnId="{CD3BA1EC-081B-4EE7-BD65-A334368A8D00}">
      <dgm:prSet/>
      <dgm:spPr/>
      <dgm:t>
        <a:bodyPr/>
        <a:lstStyle/>
        <a:p>
          <a:endParaRPr lang="en-US"/>
        </a:p>
      </dgm:t>
    </dgm:pt>
    <dgm:pt modelId="{34A69635-4E3F-4613-9DD1-D870221B874D}" type="sibTrans" cxnId="{CD3BA1EC-081B-4EE7-BD65-A334368A8D00}">
      <dgm:prSet/>
      <dgm:spPr/>
      <dgm:t>
        <a:bodyPr/>
        <a:lstStyle/>
        <a:p>
          <a:r>
            <a:rPr lang="en-US" dirty="0" smtClean="0"/>
            <a:t>Frailty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C82607-A2F1-4FB6-A9AE-C076D5B6EA9C}" type="pres">
      <dgm:prSet presAssocID="{E8D62E41-5041-4F07-A42C-7511BBE8887A}" presName="composite" presStyleCnt="0"/>
      <dgm:spPr/>
      <dgm:t>
        <a:bodyPr/>
        <a:lstStyle/>
        <a:p>
          <a:endParaRPr lang="en-US"/>
        </a:p>
      </dgm:t>
    </dgm:pt>
    <dgm:pt modelId="{8CD49803-3ABF-4003-8E81-F0A2BE405B2F}" type="pres">
      <dgm:prSet presAssocID="{E8D62E41-5041-4F07-A42C-7511BBE888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46CD-8CD7-40A3-8258-3155D85BF1A2}" type="pres">
      <dgm:prSet presAssocID="{E8D62E41-5041-4F07-A42C-7511BBE888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1559B-CD0D-4449-A671-1F1633147304}" type="pres">
      <dgm:prSet presAssocID="{E8D62E41-5041-4F07-A42C-7511BBE8887A}" presName="BalanceSpacing" presStyleCnt="0"/>
      <dgm:spPr/>
      <dgm:t>
        <a:bodyPr/>
        <a:lstStyle/>
        <a:p>
          <a:endParaRPr lang="en-US"/>
        </a:p>
      </dgm:t>
    </dgm:pt>
    <dgm:pt modelId="{2ABAFC2D-8605-49A0-8018-E113B6236545}" type="pres">
      <dgm:prSet presAssocID="{E8D62E41-5041-4F07-A42C-7511BBE8887A}" presName="BalanceSpacing1" presStyleCnt="0"/>
      <dgm:spPr/>
      <dgm:t>
        <a:bodyPr/>
        <a:lstStyle/>
        <a:p>
          <a:endParaRPr lang="en-US"/>
        </a:p>
      </dgm:t>
    </dgm:pt>
    <dgm:pt modelId="{07715D36-DE94-4FDC-BB10-85E4DCF6E998}" type="pres">
      <dgm:prSet presAssocID="{530E4E74-B043-4FFA-9DB1-1AF9297B9F50}" presName="Accent1Text" presStyleLbl="node1" presStyleIdx="1" presStyleCnt="6"/>
      <dgm:spPr/>
      <dgm:t>
        <a:bodyPr/>
        <a:lstStyle/>
        <a:p>
          <a:endParaRPr lang="en-US"/>
        </a:p>
      </dgm:t>
    </dgm:pt>
    <dgm:pt modelId="{1F36DC21-221E-438A-885D-D39660F946FD}" type="pres">
      <dgm:prSet presAssocID="{530E4E74-B043-4FFA-9DB1-1AF9297B9F50}" presName="spaceBetweenRectangles" presStyleCnt="0"/>
      <dgm:spPr/>
      <dgm:t>
        <a:bodyPr/>
        <a:lstStyle/>
        <a:p>
          <a:endParaRPr lang="en-US"/>
        </a:p>
      </dgm:t>
    </dgm:pt>
    <dgm:pt modelId="{55A145F1-35A1-4D00-A35A-7FA9F0998393}" type="pres">
      <dgm:prSet presAssocID="{32C783CD-FD1B-4CD6-8D3E-2426F9085EC5}" presName="composite" presStyleCnt="0"/>
      <dgm:spPr/>
      <dgm:t>
        <a:bodyPr/>
        <a:lstStyle/>
        <a:p>
          <a:endParaRPr lang="en-US"/>
        </a:p>
      </dgm:t>
    </dgm:pt>
    <dgm:pt modelId="{D61A8C51-8CD2-4FE6-A1EB-DF466313F4CA}" type="pres">
      <dgm:prSet presAssocID="{32C783CD-FD1B-4CD6-8D3E-2426F9085EC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307E-CA60-478D-B55E-CF94E4ECF8B4}" type="pres">
      <dgm:prSet presAssocID="{32C783CD-FD1B-4CD6-8D3E-2426F9085EC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6600-E46A-4E0B-816C-E8788D2A6D6F}" type="pres">
      <dgm:prSet presAssocID="{32C783CD-FD1B-4CD6-8D3E-2426F9085EC5}" presName="BalanceSpacing" presStyleCnt="0"/>
      <dgm:spPr/>
      <dgm:t>
        <a:bodyPr/>
        <a:lstStyle/>
        <a:p>
          <a:endParaRPr lang="en-US"/>
        </a:p>
      </dgm:t>
    </dgm:pt>
    <dgm:pt modelId="{9E04642E-03E9-41C1-842A-BE57DAE0A37C}" type="pres">
      <dgm:prSet presAssocID="{32C783CD-FD1B-4CD6-8D3E-2426F9085EC5}" presName="BalanceSpacing1" presStyleCnt="0"/>
      <dgm:spPr/>
      <dgm:t>
        <a:bodyPr/>
        <a:lstStyle/>
        <a:p>
          <a:endParaRPr lang="en-US"/>
        </a:p>
      </dgm:t>
    </dgm:pt>
    <dgm:pt modelId="{73714DF3-8715-49D6-8C4A-418BDB265BA6}" type="pres">
      <dgm:prSet presAssocID="{F24A839D-EF21-4711-BCA9-A0F5A93C74A7}" presName="Accent1Text" presStyleLbl="node1" presStyleIdx="3" presStyleCnt="6" custLinFactNeighborX="2175" custLinFactNeighborY="0"/>
      <dgm:spPr/>
      <dgm:t>
        <a:bodyPr/>
        <a:lstStyle/>
        <a:p>
          <a:endParaRPr lang="en-US"/>
        </a:p>
      </dgm:t>
    </dgm:pt>
    <dgm:pt modelId="{F3DBD44B-0C08-4131-B96C-73533EED44DB}" type="pres">
      <dgm:prSet presAssocID="{F24A839D-EF21-4711-BCA9-A0F5A93C74A7}" presName="spaceBetweenRectangles" presStyleCnt="0"/>
      <dgm:spPr/>
      <dgm:t>
        <a:bodyPr/>
        <a:lstStyle/>
        <a:p>
          <a:endParaRPr lang="en-US"/>
        </a:p>
      </dgm:t>
    </dgm:pt>
    <dgm:pt modelId="{5A44967B-40D4-4894-8D24-BC7A5909EA07}" type="pres">
      <dgm:prSet presAssocID="{59548F21-5115-4515-8513-6D1EEE334BFD}" presName="composite" presStyleCnt="0"/>
      <dgm:spPr/>
      <dgm:t>
        <a:bodyPr/>
        <a:lstStyle/>
        <a:p>
          <a:endParaRPr lang="en-US"/>
        </a:p>
      </dgm:t>
    </dgm:pt>
    <dgm:pt modelId="{DAED3137-20F2-4749-9C2A-3FC2047694FB}" type="pres">
      <dgm:prSet presAssocID="{59548F21-5115-4515-8513-6D1EEE334BF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E539-EF33-4A3C-88C0-2891F51B689F}" type="pres">
      <dgm:prSet presAssocID="{59548F21-5115-4515-8513-6D1EEE334B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66E8-D6F9-4464-BFC4-A01D224A108B}" type="pres">
      <dgm:prSet presAssocID="{59548F21-5115-4515-8513-6D1EEE334BFD}" presName="BalanceSpacing" presStyleCnt="0"/>
      <dgm:spPr/>
      <dgm:t>
        <a:bodyPr/>
        <a:lstStyle/>
        <a:p>
          <a:endParaRPr lang="en-US"/>
        </a:p>
      </dgm:t>
    </dgm:pt>
    <dgm:pt modelId="{25FED6F7-0353-44CA-BED5-C3B805B547C7}" type="pres">
      <dgm:prSet presAssocID="{59548F21-5115-4515-8513-6D1EEE334BFD}" presName="BalanceSpacing1" presStyleCnt="0"/>
      <dgm:spPr/>
      <dgm:t>
        <a:bodyPr/>
        <a:lstStyle/>
        <a:p>
          <a:endParaRPr lang="en-US"/>
        </a:p>
      </dgm:t>
    </dgm:pt>
    <dgm:pt modelId="{2A8A07CC-CF02-46E6-8EC8-056BC8F5A98C}" type="pres">
      <dgm:prSet presAssocID="{34A69635-4E3F-4613-9DD1-D870221B874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ADB27DCA-F5AE-4BB9-9E24-829A81A08BC0}" srcId="{5D8B937C-9BE3-4F14-9DDB-55A21671447E}" destId="{E8D62E41-5041-4F07-A42C-7511BBE8887A}" srcOrd="0" destOrd="0" parTransId="{C77A5686-9B66-4F71-9BC0-2DF2076C190C}" sibTransId="{530E4E74-B043-4FFA-9DB1-1AF9297B9F50}"/>
    <dgm:cxn modelId="{CD3BA1EC-081B-4EE7-BD65-A334368A8D00}" srcId="{5D8B937C-9BE3-4F14-9DDB-55A21671447E}" destId="{59548F21-5115-4515-8513-6D1EEE334BFD}" srcOrd="2" destOrd="0" parTransId="{60157001-32CB-4093-A668-41CDD4A74C22}" sibTransId="{34A69635-4E3F-4613-9DD1-D870221B874D}"/>
    <dgm:cxn modelId="{4CF6AF26-E76D-4EF8-8A19-A540C14431C6}" type="presOf" srcId="{32C783CD-FD1B-4CD6-8D3E-2426F9085EC5}" destId="{D61A8C51-8CD2-4FE6-A1EB-DF466313F4CA}" srcOrd="0" destOrd="0" presId="urn:microsoft.com/office/officeart/2008/layout/AlternatingHexagons"/>
    <dgm:cxn modelId="{0CE876CC-5C4E-4A82-B61F-7A8E06E32FC4}" type="presOf" srcId="{E8D62E41-5041-4F07-A42C-7511BBE8887A}" destId="{8CD49803-3ABF-4003-8E81-F0A2BE405B2F}" srcOrd="0" destOrd="0" presId="urn:microsoft.com/office/officeart/2008/layout/AlternatingHexagons"/>
    <dgm:cxn modelId="{D6AC46F8-B95B-4846-8691-772DF8A1A2EE}" type="presOf" srcId="{F24A839D-EF21-4711-BCA9-A0F5A93C74A7}" destId="{73714DF3-8715-49D6-8C4A-418BDB265BA6}" srcOrd="0" destOrd="0" presId="urn:microsoft.com/office/officeart/2008/layout/AlternatingHexagons"/>
    <dgm:cxn modelId="{BA2B1CF3-8EE2-4CBF-8ED2-D2D6132CBEF2}" type="presOf" srcId="{530E4E74-B043-4FFA-9DB1-1AF9297B9F50}" destId="{07715D36-DE94-4FDC-BB10-85E4DCF6E998}" srcOrd="0" destOrd="0" presId="urn:microsoft.com/office/officeart/2008/layout/AlternatingHexagons"/>
    <dgm:cxn modelId="{588F934C-A667-4138-B565-779D91E60ECF}" srcId="{5D8B937C-9BE3-4F14-9DDB-55A21671447E}" destId="{32C783CD-FD1B-4CD6-8D3E-2426F9085EC5}" srcOrd="1" destOrd="0" parTransId="{D88B4806-62B4-40E6-905D-973E987FE892}" sibTransId="{F24A839D-EF21-4711-BCA9-A0F5A93C74A7}"/>
    <dgm:cxn modelId="{D7F9B4B4-52CC-4A3C-9393-02D206D75E12}" type="presOf" srcId="{34A69635-4E3F-4613-9DD1-D870221B874D}" destId="{2A8A07CC-CF02-46E6-8EC8-056BC8F5A98C}" srcOrd="0" destOrd="0" presId="urn:microsoft.com/office/officeart/2008/layout/AlternatingHexagons"/>
    <dgm:cxn modelId="{74306018-6027-46C8-861E-0D70E2CB683C}" type="presOf" srcId="{59548F21-5115-4515-8513-6D1EEE334BFD}" destId="{DAED3137-20F2-4749-9C2A-3FC2047694FB}" srcOrd="0" destOrd="0" presId="urn:microsoft.com/office/officeart/2008/layout/AlternatingHexagons"/>
    <dgm:cxn modelId="{E4EE4A4B-0F24-45C0-888F-52B6553545CB}" type="presParOf" srcId="{6D1154E7-E0D9-4041-849A-DE5080C1557C}" destId="{FEC82607-A2F1-4FB6-A9AE-C076D5B6EA9C}" srcOrd="0" destOrd="0" presId="urn:microsoft.com/office/officeart/2008/layout/AlternatingHexagons"/>
    <dgm:cxn modelId="{3196D4B1-028A-4088-B90B-25A6B572326D}" type="presParOf" srcId="{FEC82607-A2F1-4FB6-A9AE-C076D5B6EA9C}" destId="{8CD49803-3ABF-4003-8E81-F0A2BE405B2F}" srcOrd="0" destOrd="0" presId="urn:microsoft.com/office/officeart/2008/layout/AlternatingHexagons"/>
    <dgm:cxn modelId="{424F42FB-6643-46C1-8C16-B09D649BCAF4}" type="presParOf" srcId="{FEC82607-A2F1-4FB6-A9AE-C076D5B6EA9C}" destId="{936C46CD-8CD7-40A3-8258-3155D85BF1A2}" srcOrd="1" destOrd="0" presId="urn:microsoft.com/office/officeart/2008/layout/AlternatingHexagons"/>
    <dgm:cxn modelId="{99B4B659-397B-4B66-B5A9-443F9E38168D}" type="presParOf" srcId="{FEC82607-A2F1-4FB6-A9AE-C076D5B6EA9C}" destId="{4551559B-CD0D-4449-A671-1F1633147304}" srcOrd="2" destOrd="0" presId="urn:microsoft.com/office/officeart/2008/layout/AlternatingHexagons"/>
    <dgm:cxn modelId="{903D467D-1368-40B1-846B-161B608F6F87}" type="presParOf" srcId="{FEC82607-A2F1-4FB6-A9AE-C076D5B6EA9C}" destId="{2ABAFC2D-8605-49A0-8018-E113B6236545}" srcOrd="3" destOrd="0" presId="urn:microsoft.com/office/officeart/2008/layout/AlternatingHexagons"/>
    <dgm:cxn modelId="{81EDC74A-7A03-488D-8A21-8F8E66C1D63A}" type="presParOf" srcId="{FEC82607-A2F1-4FB6-A9AE-C076D5B6EA9C}" destId="{07715D36-DE94-4FDC-BB10-85E4DCF6E998}" srcOrd="4" destOrd="0" presId="urn:microsoft.com/office/officeart/2008/layout/AlternatingHexagons"/>
    <dgm:cxn modelId="{B6D20BC0-3852-44DF-90ED-6B7E3BCA0618}" type="presParOf" srcId="{6D1154E7-E0D9-4041-849A-DE5080C1557C}" destId="{1F36DC21-221E-438A-885D-D39660F946FD}" srcOrd="1" destOrd="0" presId="urn:microsoft.com/office/officeart/2008/layout/AlternatingHexagons"/>
    <dgm:cxn modelId="{7539EB01-B22B-43D1-ACD0-35E624F98785}" type="presParOf" srcId="{6D1154E7-E0D9-4041-849A-DE5080C1557C}" destId="{55A145F1-35A1-4D00-A35A-7FA9F0998393}" srcOrd="2" destOrd="0" presId="urn:microsoft.com/office/officeart/2008/layout/AlternatingHexagons"/>
    <dgm:cxn modelId="{2899CCEE-79E2-4744-813E-42C3786E11C3}" type="presParOf" srcId="{55A145F1-35A1-4D00-A35A-7FA9F0998393}" destId="{D61A8C51-8CD2-4FE6-A1EB-DF466313F4CA}" srcOrd="0" destOrd="0" presId="urn:microsoft.com/office/officeart/2008/layout/AlternatingHexagons"/>
    <dgm:cxn modelId="{CEF28EC8-571F-482D-BBDB-64B5123693EE}" type="presParOf" srcId="{55A145F1-35A1-4D00-A35A-7FA9F0998393}" destId="{52F1307E-CA60-478D-B55E-CF94E4ECF8B4}" srcOrd="1" destOrd="0" presId="urn:microsoft.com/office/officeart/2008/layout/AlternatingHexagons"/>
    <dgm:cxn modelId="{CF471ED3-B505-41FD-909B-499464519B32}" type="presParOf" srcId="{55A145F1-35A1-4D00-A35A-7FA9F0998393}" destId="{097E6600-E46A-4E0B-816C-E8788D2A6D6F}" srcOrd="2" destOrd="0" presId="urn:microsoft.com/office/officeart/2008/layout/AlternatingHexagons"/>
    <dgm:cxn modelId="{39AAF527-902D-419C-ABE5-D4E303641C94}" type="presParOf" srcId="{55A145F1-35A1-4D00-A35A-7FA9F0998393}" destId="{9E04642E-03E9-41C1-842A-BE57DAE0A37C}" srcOrd="3" destOrd="0" presId="urn:microsoft.com/office/officeart/2008/layout/AlternatingHexagons"/>
    <dgm:cxn modelId="{E420B1CF-4594-466E-BD8F-52351760F138}" type="presParOf" srcId="{55A145F1-35A1-4D00-A35A-7FA9F0998393}" destId="{73714DF3-8715-49D6-8C4A-418BDB265BA6}" srcOrd="4" destOrd="0" presId="urn:microsoft.com/office/officeart/2008/layout/AlternatingHexagons"/>
    <dgm:cxn modelId="{5E51A09D-72AD-4833-B7EF-B207D2F3D81A}" type="presParOf" srcId="{6D1154E7-E0D9-4041-849A-DE5080C1557C}" destId="{F3DBD44B-0C08-4131-B96C-73533EED44DB}" srcOrd="3" destOrd="0" presId="urn:microsoft.com/office/officeart/2008/layout/AlternatingHexagons"/>
    <dgm:cxn modelId="{E0506C39-CDE0-4889-8056-3B6DC510C6DC}" type="presParOf" srcId="{6D1154E7-E0D9-4041-849A-DE5080C1557C}" destId="{5A44967B-40D4-4894-8D24-BC7A5909EA07}" srcOrd="4" destOrd="0" presId="urn:microsoft.com/office/officeart/2008/layout/AlternatingHexagons"/>
    <dgm:cxn modelId="{366E7A07-455A-4FD0-BFD5-FB472B6259EA}" type="presParOf" srcId="{5A44967B-40D4-4894-8D24-BC7A5909EA07}" destId="{DAED3137-20F2-4749-9C2A-3FC2047694FB}" srcOrd="0" destOrd="0" presId="urn:microsoft.com/office/officeart/2008/layout/AlternatingHexagons"/>
    <dgm:cxn modelId="{B6A4C88D-F802-4930-8356-F35CC9490256}" type="presParOf" srcId="{5A44967B-40D4-4894-8D24-BC7A5909EA07}" destId="{9200E539-EF33-4A3C-88C0-2891F51B689F}" srcOrd="1" destOrd="0" presId="urn:microsoft.com/office/officeart/2008/layout/AlternatingHexagons"/>
    <dgm:cxn modelId="{BD959CA1-2649-4D7B-BF9F-F715E2AE4FCE}" type="presParOf" srcId="{5A44967B-40D4-4894-8D24-BC7A5909EA07}" destId="{0EED66E8-D6F9-4464-BFC4-A01D224A108B}" srcOrd="2" destOrd="0" presId="urn:microsoft.com/office/officeart/2008/layout/AlternatingHexagons"/>
    <dgm:cxn modelId="{3D3A7695-FFE9-41DE-B23E-8C9D96C1EE8F}" type="presParOf" srcId="{5A44967B-40D4-4894-8D24-BC7A5909EA07}" destId="{25FED6F7-0353-44CA-BED5-C3B805B547C7}" srcOrd="3" destOrd="0" presId="urn:microsoft.com/office/officeart/2008/layout/AlternatingHexagons"/>
    <dgm:cxn modelId="{F63B4CAF-F358-4581-B846-5EBFA6AA88BA}" type="presParOf" srcId="{5A44967B-40D4-4894-8D24-BC7A5909EA07}" destId="{2A8A07CC-CF02-46E6-8EC8-056BC8F5A9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F7E0C-36A9-4487-AB73-757F5A267A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DB105-E9AC-447E-A437-52E20F8386CE}">
      <dgm:prSet phldrT="[Text]"/>
      <dgm:spPr/>
      <dgm:t>
        <a:bodyPr/>
        <a:lstStyle/>
        <a:p>
          <a:r>
            <a:rPr lang="en-US" smtClean="0"/>
            <a:t>Weekly Core Teaching </a:t>
          </a:r>
          <a:endParaRPr lang="en-US" dirty="0"/>
        </a:p>
      </dgm:t>
    </dgm:pt>
    <dgm:pt modelId="{2489DD96-9ACF-444C-A872-C74D879E2F7E}" type="parTrans" cxnId="{36D5AD85-54EE-4531-8890-3CD078A12FEF}">
      <dgm:prSet/>
      <dgm:spPr/>
      <dgm:t>
        <a:bodyPr/>
        <a:lstStyle/>
        <a:p>
          <a:endParaRPr lang="en-US"/>
        </a:p>
      </dgm:t>
    </dgm:pt>
    <dgm:pt modelId="{87F14101-9145-449C-A867-338FABDBBCED}" type="sibTrans" cxnId="{36D5AD85-54EE-4531-8890-3CD078A12FEF}">
      <dgm:prSet/>
      <dgm:spPr/>
      <dgm:t>
        <a:bodyPr/>
        <a:lstStyle/>
        <a:p>
          <a:endParaRPr lang="en-US"/>
        </a:p>
      </dgm:t>
    </dgm:pt>
    <dgm:pt modelId="{A3CBDA69-FC8F-4D78-9011-7A0D701FFD60}">
      <dgm:prSet phldrT="[Text]"/>
      <dgm:spPr/>
      <dgm:t>
        <a:bodyPr/>
        <a:lstStyle/>
        <a:p>
          <a:r>
            <a:rPr lang="en-US" smtClean="0"/>
            <a:t>Workshops</a:t>
          </a:r>
          <a:endParaRPr lang="en-US" dirty="0"/>
        </a:p>
      </dgm:t>
    </dgm:pt>
    <dgm:pt modelId="{599101A0-85BC-4807-BE2D-EE1883337C96}" type="parTrans" cxnId="{16A77476-B20F-412A-9EFD-126C0BC639C2}">
      <dgm:prSet/>
      <dgm:spPr/>
      <dgm:t>
        <a:bodyPr/>
        <a:lstStyle/>
        <a:p>
          <a:endParaRPr lang="en-US"/>
        </a:p>
      </dgm:t>
    </dgm:pt>
    <dgm:pt modelId="{5EAF3C47-3902-4BCE-BDD5-21600AA0B7DF}" type="sibTrans" cxnId="{16A77476-B20F-412A-9EFD-126C0BC639C2}">
      <dgm:prSet/>
      <dgm:spPr/>
      <dgm:t>
        <a:bodyPr/>
        <a:lstStyle/>
        <a:p>
          <a:endParaRPr lang="en-US"/>
        </a:p>
      </dgm:t>
    </dgm:pt>
    <dgm:pt modelId="{FF3BFDBE-1B69-454C-92C7-A5D95112E074}">
      <dgm:prSet phldrT="[Text]"/>
      <dgm:spPr/>
      <dgm:t>
        <a:bodyPr/>
        <a:lstStyle/>
        <a:p>
          <a:r>
            <a:rPr lang="en-US" smtClean="0"/>
            <a:t>Grand Rounds</a:t>
          </a:r>
          <a:endParaRPr lang="en-US" dirty="0"/>
        </a:p>
      </dgm:t>
    </dgm:pt>
    <dgm:pt modelId="{7C13453D-319F-44F4-97E0-53299CCA8264}" type="parTrans" cxnId="{7F1FADE8-FF93-47B8-8457-529FECFD0E32}">
      <dgm:prSet/>
      <dgm:spPr/>
      <dgm:t>
        <a:bodyPr/>
        <a:lstStyle/>
        <a:p>
          <a:endParaRPr lang="en-US"/>
        </a:p>
      </dgm:t>
    </dgm:pt>
    <dgm:pt modelId="{749B01C8-9F05-43F8-A0BD-2930B64AF5E9}" type="sibTrans" cxnId="{7F1FADE8-FF93-47B8-8457-529FECFD0E32}">
      <dgm:prSet/>
      <dgm:spPr/>
      <dgm:t>
        <a:bodyPr/>
        <a:lstStyle/>
        <a:p>
          <a:endParaRPr lang="en-US"/>
        </a:p>
      </dgm:t>
    </dgm:pt>
    <dgm:pt modelId="{AEBA3728-F0F8-4DF0-AB41-E04935BCA746}">
      <dgm:prSet phldrT="[Text]"/>
      <dgm:spPr/>
      <dgm:t>
        <a:bodyPr/>
        <a:lstStyle/>
        <a:p>
          <a:r>
            <a:rPr lang="en-US" smtClean="0"/>
            <a:t>Departmental Teaching/bedside teaching</a:t>
          </a:r>
          <a:endParaRPr lang="en-US" dirty="0"/>
        </a:p>
      </dgm:t>
    </dgm:pt>
    <dgm:pt modelId="{49FE632A-2539-45F2-A9E0-17A64A587F88}" type="parTrans" cxnId="{7E556FEF-AAB7-43BD-A8E2-56821F843CCF}">
      <dgm:prSet/>
      <dgm:spPr/>
      <dgm:t>
        <a:bodyPr/>
        <a:lstStyle/>
        <a:p>
          <a:endParaRPr lang="en-US"/>
        </a:p>
      </dgm:t>
    </dgm:pt>
    <dgm:pt modelId="{FF3BABD0-3E11-4EBB-B8A5-48353406CFBA}" type="sibTrans" cxnId="{7E556FEF-AAB7-43BD-A8E2-56821F843CCF}">
      <dgm:prSet/>
      <dgm:spPr/>
      <dgm:t>
        <a:bodyPr/>
        <a:lstStyle/>
        <a:p>
          <a:endParaRPr lang="en-US"/>
        </a:p>
      </dgm:t>
    </dgm:pt>
    <dgm:pt modelId="{A71B6895-52D8-4885-AE57-0D7D1341727A}">
      <dgm:prSet phldrT="[Text]"/>
      <dgm:spPr/>
      <dgm:t>
        <a:bodyPr/>
        <a:lstStyle/>
        <a:p>
          <a:r>
            <a:rPr lang="en-US" smtClean="0"/>
            <a:t>Self-Directed and Personal Learning</a:t>
          </a:r>
          <a:endParaRPr lang="en-US" dirty="0"/>
        </a:p>
      </dgm:t>
    </dgm:pt>
    <dgm:pt modelId="{599A9553-365B-4BEB-913C-3DE04B6A38BE}" type="parTrans" cxnId="{0157E88F-9163-4195-843C-FD16AEFA3E82}">
      <dgm:prSet/>
      <dgm:spPr/>
      <dgm:t>
        <a:bodyPr/>
        <a:lstStyle/>
        <a:p>
          <a:endParaRPr lang="en-US"/>
        </a:p>
      </dgm:t>
    </dgm:pt>
    <dgm:pt modelId="{5C30E40A-AF54-429E-A550-5C8BFC8D53F1}" type="sibTrans" cxnId="{0157E88F-9163-4195-843C-FD16AEFA3E82}">
      <dgm:prSet/>
      <dgm:spPr/>
      <dgm:t>
        <a:bodyPr/>
        <a:lstStyle/>
        <a:p>
          <a:endParaRPr lang="en-US"/>
        </a:p>
      </dgm:t>
    </dgm:pt>
    <dgm:pt modelId="{9B4F7DB7-79F7-4882-9280-B54D5416A37D}">
      <dgm:prSet phldrT="[Text]"/>
      <dgm:spPr/>
      <dgm:t>
        <a:bodyPr/>
        <a:lstStyle/>
        <a:p>
          <a:r>
            <a:rPr lang="en-US" smtClean="0"/>
            <a:t>Structured Appraisals and Assessment</a:t>
          </a:r>
          <a:endParaRPr lang="en-US" dirty="0"/>
        </a:p>
      </dgm:t>
    </dgm:pt>
    <dgm:pt modelId="{DFFD8ED7-9FBC-4D35-B456-5FB6CBD2EDAF}" type="parTrans" cxnId="{105D741E-7451-404B-B281-DFB22C14D2C4}">
      <dgm:prSet/>
      <dgm:spPr/>
      <dgm:t>
        <a:bodyPr/>
        <a:lstStyle/>
        <a:p>
          <a:endParaRPr lang="en-US"/>
        </a:p>
      </dgm:t>
    </dgm:pt>
    <dgm:pt modelId="{75C7A1E1-7EAD-45BD-A2E0-60B3F3D4BD4F}" type="sibTrans" cxnId="{105D741E-7451-404B-B281-DFB22C14D2C4}">
      <dgm:prSet/>
      <dgm:spPr/>
      <dgm:t>
        <a:bodyPr/>
        <a:lstStyle/>
        <a:p>
          <a:endParaRPr lang="en-US"/>
        </a:p>
      </dgm:t>
    </dgm:pt>
    <dgm:pt modelId="{5DC446A7-301D-4EF0-9493-2E5DFB634D45}">
      <dgm:prSet phldrT="[Text]"/>
      <dgm:spPr/>
      <dgm:t>
        <a:bodyPr/>
        <a:lstStyle/>
        <a:p>
          <a:r>
            <a:rPr lang="en-US" smtClean="0"/>
            <a:t>Teach/Mentor Medical Students</a:t>
          </a:r>
          <a:endParaRPr lang="en-US" dirty="0"/>
        </a:p>
      </dgm:t>
    </dgm:pt>
    <dgm:pt modelId="{AE22E779-B99A-4B64-970C-3272310BB0FD}" type="parTrans" cxnId="{C80BF1D1-8FDF-4027-A16A-6BB73EFBC83C}">
      <dgm:prSet/>
      <dgm:spPr/>
      <dgm:t>
        <a:bodyPr/>
        <a:lstStyle/>
        <a:p>
          <a:endParaRPr lang="en-US"/>
        </a:p>
      </dgm:t>
    </dgm:pt>
    <dgm:pt modelId="{1283D21D-8F98-4E48-8F91-2380401FB163}" type="sibTrans" cxnId="{C80BF1D1-8FDF-4027-A16A-6BB73EFBC83C}">
      <dgm:prSet/>
      <dgm:spPr/>
      <dgm:t>
        <a:bodyPr/>
        <a:lstStyle/>
        <a:p>
          <a:endParaRPr lang="en-US"/>
        </a:p>
      </dgm:t>
    </dgm:pt>
    <dgm:pt modelId="{E782601C-315D-4C08-BB87-288546A4DC99}">
      <dgm:prSet phldrT="[Text]"/>
      <dgm:spPr/>
      <dgm:t>
        <a:bodyPr/>
        <a:lstStyle/>
        <a:p>
          <a:r>
            <a:rPr lang="en-US" smtClean="0"/>
            <a:t>Simulation</a:t>
          </a:r>
          <a:endParaRPr lang="en-US" dirty="0"/>
        </a:p>
      </dgm:t>
    </dgm:pt>
    <dgm:pt modelId="{BD6E8A25-8F18-4DCB-B98E-F981926F8888}" type="parTrans" cxnId="{9B2B61A5-53DA-4A47-9378-B10063ECF745}">
      <dgm:prSet/>
      <dgm:spPr/>
      <dgm:t>
        <a:bodyPr/>
        <a:lstStyle/>
        <a:p>
          <a:endParaRPr lang="en-US"/>
        </a:p>
      </dgm:t>
    </dgm:pt>
    <dgm:pt modelId="{1DF6DAEE-C22F-4478-B6AE-0B0CA6A94BC0}" type="sibTrans" cxnId="{9B2B61A5-53DA-4A47-9378-B10063ECF745}">
      <dgm:prSet/>
      <dgm:spPr/>
      <dgm:t>
        <a:bodyPr/>
        <a:lstStyle/>
        <a:p>
          <a:endParaRPr lang="en-US"/>
        </a:p>
      </dgm:t>
    </dgm:pt>
    <dgm:pt modelId="{C3D9E39C-F9CF-4DDB-871C-67894F69BEC5}">
      <dgm:prSet phldrT="[Text]"/>
      <dgm:spPr/>
      <dgm:t>
        <a:bodyPr/>
        <a:lstStyle/>
        <a:p>
          <a:r>
            <a:rPr lang="en-US" smtClean="0"/>
            <a:t>LEAP</a:t>
          </a:r>
          <a:endParaRPr lang="en-US" dirty="0"/>
        </a:p>
      </dgm:t>
    </dgm:pt>
    <dgm:pt modelId="{C06E1EBB-F5C2-45AA-952A-2FD021FA7975}" type="parTrans" cxnId="{42944284-6A0F-4268-8B6D-BEAB3875DF50}">
      <dgm:prSet/>
      <dgm:spPr/>
      <dgm:t>
        <a:bodyPr/>
        <a:lstStyle/>
        <a:p>
          <a:endParaRPr lang="en-US"/>
        </a:p>
      </dgm:t>
    </dgm:pt>
    <dgm:pt modelId="{3B451EF6-52BE-45DF-817B-C2E7BACEB457}" type="sibTrans" cxnId="{42944284-6A0F-4268-8B6D-BEAB3875DF50}">
      <dgm:prSet/>
      <dgm:spPr/>
      <dgm:t>
        <a:bodyPr/>
        <a:lstStyle/>
        <a:p>
          <a:endParaRPr lang="en-US"/>
        </a:p>
      </dgm:t>
    </dgm:pt>
    <dgm:pt modelId="{98746688-8B93-48AC-9191-470DD4A70E6B}">
      <dgm:prSet phldrT="[Text]"/>
      <dgm:spPr/>
      <dgm:t>
        <a:bodyPr/>
        <a:lstStyle/>
        <a:p>
          <a:r>
            <a:rPr lang="en-US" smtClean="0"/>
            <a:t>Enhance Programme</a:t>
          </a:r>
          <a:endParaRPr lang="en-US" dirty="0"/>
        </a:p>
      </dgm:t>
    </dgm:pt>
    <dgm:pt modelId="{314F478A-EC42-48B1-95D3-07F4B2BF628F}" type="parTrans" cxnId="{E99C572E-7B61-494F-AE89-7229DEBEAB60}">
      <dgm:prSet/>
      <dgm:spPr/>
      <dgm:t>
        <a:bodyPr/>
        <a:lstStyle/>
        <a:p>
          <a:endParaRPr lang="en-US"/>
        </a:p>
      </dgm:t>
    </dgm:pt>
    <dgm:pt modelId="{F16A2637-85E6-42D9-B133-B367A413718D}" type="sibTrans" cxnId="{E99C572E-7B61-494F-AE89-7229DEBEAB60}">
      <dgm:prSet/>
      <dgm:spPr/>
      <dgm:t>
        <a:bodyPr/>
        <a:lstStyle/>
        <a:p>
          <a:endParaRPr lang="en-US"/>
        </a:p>
      </dgm:t>
    </dgm:pt>
    <dgm:pt modelId="{47273475-C665-4833-9D04-786F09EFFBF3}">
      <dgm:prSet phldrT="[Text]"/>
      <dgm:spPr/>
      <dgm:t>
        <a:bodyPr/>
        <a:lstStyle/>
        <a:p>
          <a:r>
            <a:rPr lang="en-US" smtClean="0"/>
            <a:t>Emergency Medicine Ultrasound</a:t>
          </a:r>
          <a:endParaRPr lang="en-US" dirty="0"/>
        </a:p>
      </dgm:t>
    </dgm:pt>
    <dgm:pt modelId="{43007363-C2B4-4376-87F7-C1711A9B7C40}" type="parTrans" cxnId="{744B1A1D-F418-4FF5-966F-C5A2A2FB658B}">
      <dgm:prSet/>
      <dgm:spPr/>
      <dgm:t>
        <a:bodyPr/>
        <a:lstStyle/>
        <a:p>
          <a:endParaRPr lang="en-US"/>
        </a:p>
      </dgm:t>
    </dgm:pt>
    <dgm:pt modelId="{7D192A2A-CD98-4353-9704-0A03643821A0}" type="sibTrans" cxnId="{744B1A1D-F418-4FF5-966F-C5A2A2FB658B}">
      <dgm:prSet/>
      <dgm:spPr/>
      <dgm:t>
        <a:bodyPr/>
        <a:lstStyle/>
        <a:p>
          <a:endParaRPr lang="en-US"/>
        </a:p>
      </dgm:t>
    </dgm:pt>
    <dgm:pt modelId="{37E1A76F-7E14-4990-B427-5E085B1D260F}">
      <dgm:prSet phldrT="[Text]"/>
      <dgm:spPr/>
      <dgm:t>
        <a:bodyPr/>
        <a:lstStyle/>
        <a:p>
          <a:r>
            <a:rPr lang="en-US" smtClean="0"/>
            <a:t>Observation of ATLS/Paces/CRISP</a:t>
          </a:r>
          <a:endParaRPr lang="en-US" dirty="0"/>
        </a:p>
      </dgm:t>
    </dgm:pt>
    <dgm:pt modelId="{7F578F26-8116-42A0-AEDD-DD8F0E44420B}" type="parTrans" cxnId="{1AD8A5D9-652C-4E88-9B52-378558CCD895}">
      <dgm:prSet/>
      <dgm:spPr/>
      <dgm:t>
        <a:bodyPr/>
        <a:lstStyle/>
        <a:p>
          <a:endParaRPr lang="en-US"/>
        </a:p>
      </dgm:t>
    </dgm:pt>
    <dgm:pt modelId="{9C3BB932-C61E-46C9-A95C-391283E9419F}" type="sibTrans" cxnId="{1AD8A5D9-652C-4E88-9B52-378558CCD895}">
      <dgm:prSet/>
      <dgm:spPr/>
      <dgm:t>
        <a:bodyPr/>
        <a:lstStyle/>
        <a:p>
          <a:endParaRPr lang="en-US"/>
        </a:p>
      </dgm:t>
    </dgm:pt>
    <dgm:pt modelId="{5CB541B0-BF32-43C5-8331-52533706A1A3}">
      <dgm:prSet phldrT="[Text]"/>
      <dgm:spPr/>
      <dgm:t>
        <a:bodyPr/>
        <a:lstStyle/>
        <a:p>
          <a:r>
            <a:rPr lang="en-US" smtClean="0"/>
            <a:t>Horus e-portfolio </a:t>
          </a:r>
          <a:endParaRPr lang="en-US" dirty="0"/>
        </a:p>
      </dgm:t>
    </dgm:pt>
    <dgm:pt modelId="{056B5545-9979-4843-84F7-FD54DF9AA947}" type="parTrans" cxnId="{9637EF97-C496-4C01-A110-27EB0ED0D685}">
      <dgm:prSet/>
      <dgm:spPr/>
      <dgm:t>
        <a:bodyPr/>
        <a:lstStyle/>
        <a:p>
          <a:endParaRPr lang="en-US"/>
        </a:p>
      </dgm:t>
    </dgm:pt>
    <dgm:pt modelId="{0F9AF7F6-BBBE-4C64-A549-B62594C6AE1C}" type="sibTrans" cxnId="{9637EF97-C496-4C01-A110-27EB0ED0D685}">
      <dgm:prSet/>
      <dgm:spPr/>
      <dgm:t>
        <a:bodyPr/>
        <a:lstStyle/>
        <a:p>
          <a:endParaRPr lang="en-US"/>
        </a:p>
      </dgm:t>
    </dgm:pt>
    <dgm:pt modelId="{47C7C724-9838-4ABD-9330-532A0BFAE326}">
      <dgm:prSet phldrT="[Text]"/>
      <dgm:spPr/>
      <dgm:t>
        <a:bodyPr/>
        <a:lstStyle/>
        <a:p>
          <a:r>
            <a:rPr lang="en-US" smtClean="0"/>
            <a:t>Virtual Reality </a:t>
          </a:r>
          <a:endParaRPr lang="en-US" dirty="0"/>
        </a:p>
      </dgm:t>
    </dgm:pt>
    <dgm:pt modelId="{5D43B384-F0EF-4270-8296-D140288CCCD2}" type="parTrans" cxnId="{94E78ECC-6097-499D-B18D-9D5A5DF0257B}">
      <dgm:prSet/>
      <dgm:spPr/>
      <dgm:t>
        <a:bodyPr/>
        <a:lstStyle/>
        <a:p>
          <a:endParaRPr lang="en-US"/>
        </a:p>
      </dgm:t>
    </dgm:pt>
    <dgm:pt modelId="{D1D92B37-8CB3-4C0C-AD95-C8D10713851B}" type="sibTrans" cxnId="{94E78ECC-6097-499D-B18D-9D5A5DF0257B}">
      <dgm:prSet/>
      <dgm:spPr/>
      <dgm:t>
        <a:bodyPr/>
        <a:lstStyle/>
        <a:p>
          <a:endParaRPr lang="en-US"/>
        </a:p>
      </dgm:t>
    </dgm:pt>
    <dgm:pt modelId="{C7B6F093-AF5E-4E64-8FDC-087D81A9C83C}">
      <dgm:prSet phldrT="[Text]"/>
      <dgm:spPr/>
      <dgm:t>
        <a:bodyPr/>
        <a:lstStyle/>
        <a:p>
          <a:r>
            <a:rPr lang="en-US" smtClean="0"/>
            <a:t>ILS </a:t>
          </a:r>
          <a:endParaRPr lang="en-US" dirty="0"/>
        </a:p>
      </dgm:t>
    </dgm:pt>
    <dgm:pt modelId="{C060CCA5-3187-4B6B-A736-CB7658F622CF}" type="parTrans" cxnId="{453CD020-FB6C-4742-9110-2980F33CDC29}">
      <dgm:prSet/>
      <dgm:spPr/>
      <dgm:t>
        <a:bodyPr/>
        <a:lstStyle/>
        <a:p>
          <a:endParaRPr lang="en-US"/>
        </a:p>
      </dgm:t>
    </dgm:pt>
    <dgm:pt modelId="{55676137-99FA-440D-BE60-416902685779}" type="sibTrans" cxnId="{453CD020-FB6C-4742-9110-2980F33CDC29}">
      <dgm:prSet/>
      <dgm:spPr/>
      <dgm:t>
        <a:bodyPr/>
        <a:lstStyle/>
        <a:p>
          <a:endParaRPr lang="en-US"/>
        </a:p>
      </dgm:t>
    </dgm:pt>
    <dgm:pt modelId="{C8A8310B-EE6A-4E11-9CE1-2432C3150D8B}" type="pres">
      <dgm:prSet presAssocID="{BEAF7E0C-36A9-4487-AB73-757F5A267A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19B41-E76A-46E8-B88E-BB5E7F315203}" type="pres">
      <dgm:prSet presAssocID="{626DB105-E9AC-447E-A437-52E20F8386CE}" presName="node" presStyleLbl="node1" presStyleIdx="0" presStyleCnt="15" custLinFactNeighborX="-752" custLinFactNeighborY="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C1428-E4E2-4B9E-8F57-A8451AE832B3}" type="pres">
      <dgm:prSet presAssocID="{87F14101-9145-449C-A867-338FABDBBCED}" presName="sibTrans" presStyleCnt="0"/>
      <dgm:spPr/>
      <dgm:t>
        <a:bodyPr/>
        <a:lstStyle/>
        <a:p>
          <a:endParaRPr lang="en-US"/>
        </a:p>
      </dgm:t>
    </dgm:pt>
    <dgm:pt modelId="{196E7C80-65C8-4E29-BA5E-32973C5E4DB8}" type="pres">
      <dgm:prSet presAssocID="{A3CBDA69-FC8F-4D78-9011-7A0D701FFD60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9067-468A-4BC0-BAEA-A518641E9377}" type="pres">
      <dgm:prSet presAssocID="{5EAF3C47-3902-4BCE-BDD5-21600AA0B7DF}" presName="sibTrans" presStyleCnt="0"/>
      <dgm:spPr/>
      <dgm:t>
        <a:bodyPr/>
        <a:lstStyle/>
        <a:p>
          <a:endParaRPr lang="en-US"/>
        </a:p>
      </dgm:t>
    </dgm:pt>
    <dgm:pt modelId="{DB36D850-D5E1-439E-BE5D-725EF4AE693D}" type="pres">
      <dgm:prSet presAssocID="{FF3BFDBE-1B69-454C-92C7-A5D95112E074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1B748-78FA-43B9-A2F1-E3062E52B744}" type="pres">
      <dgm:prSet presAssocID="{749B01C8-9F05-43F8-A0BD-2930B64AF5E9}" presName="sibTrans" presStyleCnt="0"/>
      <dgm:spPr/>
      <dgm:t>
        <a:bodyPr/>
        <a:lstStyle/>
        <a:p>
          <a:endParaRPr lang="en-US"/>
        </a:p>
      </dgm:t>
    </dgm:pt>
    <dgm:pt modelId="{D4FBABA7-2F0E-4125-862E-1D260DAEF48F}" type="pres">
      <dgm:prSet presAssocID="{AEBA3728-F0F8-4DF0-AB41-E04935BCA74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04537-CF1E-4534-ACA7-0AAB7851D350}" type="pres">
      <dgm:prSet presAssocID="{FF3BABD0-3E11-4EBB-B8A5-48353406CFBA}" presName="sibTrans" presStyleCnt="0"/>
      <dgm:spPr/>
      <dgm:t>
        <a:bodyPr/>
        <a:lstStyle/>
        <a:p>
          <a:endParaRPr lang="en-US"/>
        </a:p>
      </dgm:t>
    </dgm:pt>
    <dgm:pt modelId="{7D3B32C2-7209-4590-8E5C-C1C12B322E1A}" type="pres">
      <dgm:prSet presAssocID="{A71B6895-52D8-4885-AE57-0D7D1341727A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33B38-AC24-44C2-A760-C28BFD2BF99A}" type="pres">
      <dgm:prSet presAssocID="{5C30E40A-AF54-429E-A550-5C8BFC8D53F1}" presName="sibTrans" presStyleCnt="0"/>
      <dgm:spPr/>
      <dgm:t>
        <a:bodyPr/>
        <a:lstStyle/>
        <a:p>
          <a:endParaRPr lang="en-US"/>
        </a:p>
      </dgm:t>
    </dgm:pt>
    <dgm:pt modelId="{9DE5D0D0-174A-4893-946B-E60C6FD2A136}" type="pres">
      <dgm:prSet presAssocID="{9B4F7DB7-79F7-4882-9280-B54D5416A37D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44B4-54E0-4FF3-B126-BD09B8267DB5}" type="pres">
      <dgm:prSet presAssocID="{75C7A1E1-7EAD-45BD-A2E0-60B3F3D4BD4F}" presName="sibTrans" presStyleCnt="0"/>
      <dgm:spPr/>
      <dgm:t>
        <a:bodyPr/>
        <a:lstStyle/>
        <a:p>
          <a:endParaRPr lang="en-US"/>
        </a:p>
      </dgm:t>
    </dgm:pt>
    <dgm:pt modelId="{A886B0E8-6F3D-4BF2-B9C5-940C8E95B847}" type="pres">
      <dgm:prSet presAssocID="{5DC446A7-301D-4EF0-9493-2E5DFB634D45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6730E-8F61-4195-944A-545459C5CEDE}" type="pres">
      <dgm:prSet presAssocID="{1283D21D-8F98-4E48-8F91-2380401FB163}" presName="sibTrans" presStyleCnt="0"/>
      <dgm:spPr/>
      <dgm:t>
        <a:bodyPr/>
        <a:lstStyle/>
        <a:p>
          <a:endParaRPr lang="en-US"/>
        </a:p>
      </dgm:t>
    </dgm:pt>
    <dgm:pt modelId="{226F2197-F89D-4226-984B-11D2A2689AB0}" type="pres">
      <dgm:prSet presAssocID="{E782601C-315D-4C08-BB87-288546A4DC99}" presName="node" presStyleLbl="node1" presStyleIdx="7" presStyleCnt="15" custLinFactNeighborX="-538" custLinFactNeighborY="-4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FEE9-2B11-4F3C-BB41-2C80316F4D2D}" type="pres">
      <dgm:prSet presAssocID="{1DF6DAEE-C22F-4478-B6AE-0B0CA6A94BC0}" presName="sibTrans" presStyleCnt="0"/>
      <dgm:spPr/>
      <dgm:t>
        <a:bodyPr/>
        <a:lstStyle/>
        <a:p>
          <a:endParaRPr lang="en-US"/>
        </a:p>
      </dgm:t>
    </dgm:pt>
    <dgm:pt modelId="{438A4BD2-C72D-4D25-8401-FC5E8408B085}" type="pres">
      <dgm:prSet presAssocID="{C3D9E39C-F9CF-4DDB-871C-67894F69BEC5}" presName="node" presStyleLbl="node1" presStyleIdx="8" presStyleCnt="15" custLinFactNeighborX="537" custLinFactNeighborY="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6A872-3101-48A8-9057-6FD410E3EAFF}" type="pres">
      <dgm:prSet presAssocID="{3B451EF6-52BE-45DF-817B-C2E7BACEB457}" presName="sibTrans" presStyleCnt="0"/>
      <dgm:spPr/>
      <dgm:t>
        <a:bodyPr/>
        <a:lstStyle/>
        <a:p>
          <a:endParaRPr lang="en-US"/>
        </a:p>
      </dgm:t>
    </dgm:pt>
    <dgm:pt modelId="{44D8922C-AF7C-48DB-B50B-A38E5AE4399B}" type="pres">
      <dgm:prSet presAssocID="{98746688-8B93-48AC-9191-470DD4A70E6B}" presName="node" presStyleLbl="node1" presStyleIdx="9" presStyleCnt="15" custLinFactNeighborX="0" custLinFactNeighborY="-1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8DD9-252F-466E-801E-97D4BFEFB216}" type="pres">
      <dgm:prSet presAssocID="{F16A2637-85E6-42D9-B133-B367A413718D}" presName="sibTrans" presStyleCnt="0"/>
      <dgm:spPr/>
      <dgm:t>
        <a:bodyPr/>
        <a:lstStyle/>
        <a:p>
          <a:endParaRPr lang="en-US"/>
        </a:p>
      </dgm:t>
    </dgm:pt>
    <dgm:pt modelId="{3899E56D-0190-4DC8-B314-3E5EB72F64BF}" type="pres">
      <dgm:prSet presAssocID="{47273475-C665-4833-9D04-786F09EFFBF3}" presName="node" presStyleLbl="node1" presStyleIdx="10" presStyleCnt="15" custLinFactNeighborX="-334" custLinFactNeighborY="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49F6-E476-42B4-B701-D561F9BC62F9}" type="pres">
      <dgm:prSet presAssocID="{7D192A2A-CD98-4353-9704-0A03643821A0}" presName="sibTrans" presStyleCnt="0"/>
      <dgm:spPr/>
      <dgm:t>
        <a:bodyPr/>
        <a:lstStyle/>
        <a:p>
          <a:endParaRPr lang="en-US"/>
        </a:p>
      </dgm:t>
    </dgm:pt>
    <dgm:pt modelId="{A9536E14-DB67-46DC-871B-57A011538D39}" type="pres">
      <dgm:prSet presAssocID="{37E1A76F-7E14-4990-B427-5E085B1D260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49C7-6972-4D35-86FF-5DE6C14E01F7}" type="pres">
      <dgm:prSet presAssocID="{9C3BB932-C61E-46C9-A95C-391283E9419F}" presName="sibTrans" presStyleCnt="0"/>
      <dgm:spPr/>
      <dgm:t>
        <a:bodyPr/>
        <a:lstStyle/>
        <a:p>
          <a:endParaRPr lang="en-US"/>
        </a:p>
      </dgm:t>
    </dgm:pt>
    <dgm:pt modelId="{28589BE1-BDAE-455E-8854-915A8766689D}" type="pres">
      <dgm:prSet presAssocID="{5CB541B0-BF32-43C5-8331-52533706A1A3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F030-DEF1-40CA-ACC2-254BCC8E8327}" type="pres">
      <dgm:prSet presAssocID="{0F9AF7F6-BBBE-4C64-A549-B62594C6AE1C}" presName="sibTrans" presStyleCnt="0"/>
      <dgm:spPr/>
      <dgm:t>
        <a:bodyPr/>
        <a:lstStyle/>
        <a:p>
          <a:endParaRPr lang="en-US"/>
        </a:p>
      </dgm:t>
    </dgm:pt>
    <dgm:pt modelId="{EB665E7E-F69A-4F09-9F43-0F6EB795E9CE}" type="pres">
      <dgm:prSet presAssocID="{47C7C724-9838-4ABD-9330-532A0BFAE326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57A9-6760-4CAC-9DF8-FD0188395AE2}" type="pres">
      <dgm:prSet presAssocID="{D1D92B37-8CB3-4C0C-AD95-C8D10713851B}" presName="sibTrans" presStyleCnt="0"/>
      <dgm:spPr/>
      <dgm:t>
        <a:bodyPr/>
        <a:lstStyle/>
        <a:p>
          <a:endParaRPr lang="en-US"/>
        </a:p>
      </dgm:t>
    </dgm:pt>
    <dgm:pt modelId="{DD97FEFF-1E4E-4959-8E3C-C15759BD6930}" type="pres">
      <dgm:prSet presAssocID="{C7B6F093-AF5E-4E64-8FDC-087D81A9C83C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44284-6A0F-4268-8B6D-BEAB3875DF50}" srcId="{BEAF7E0C-36A9-4487-AB73-757F5A267A84}" destId="{C3D9E39C-F9CF-4DDB-871C-67894F69BEC5}" srcOrd="8" destOrd="0" parTransId="{C06E1EBB-F5C2-45AA-952A-2FD021FA7975}" sibTransId="{3B451EF6-52BE-45DF-817B-C2E7BACEB457}"/>
    <dgm:cxn modelId="{0157E88F-9163-4195-843C-FD16AEFA3E82}" srcId="{BEAF7E0C-36A9-4487-AB73-757F5A267A84}" destId="{A71B6895-52D8-4885-AE57-0D7D1341727A}" srcOrd="4" destOrd="0" parTransId="{599A9553-365B-4BEB-913C-3DE04B6A38BE}" sibTransId="{5C30E40A-AF54-429E-A550-5C8BFC8D53F1}"/>
    <dgm:cxn modelId="{744B1A1D-F418-4FF5-966F-C5A2A2FB658B}" srcId="{BEAF7E0C-36A9-4487-AB73-757F5A267A84}" destId="{47273475-C665-4833-9D04-786F09EFFBF3}" srcOrd="10" destOrd="0" parTransId="{43007363-C2B4-4376-87F7-C1711A9B7C40}" sibTransId="{7D192A2A-CD98-4353-9704-0A03643821A0}"/>
    <dgm:cxn modelId="{7F1FADE8-FF93-47B8-8457-529FECFD0E32}" srcId="{BEAF7E0C-36A9-4487-AB73-757F5A267A84}" destId="{FF3BFDBE-1B69-454C-92C7-A5D95112E074}" srcOrd="2" destOrd="0" parTransId="{7C13453D-319F-44F4-97E0-53299CCA8264}" sibTransId="{749B01C8-9F05-43F8-A0BD-2930B64AF5E9}"/>
    <dgm:cxn modelId="{7E556FEF-AAB7-43BD-A8E2-56821F843CCF}" srcId="{BEAF7E0C-36A9-4487-AB73-757F5A267A84}" destId="{AEBA3728-F0F8-4DF0-AB41-E04935BCA746}" srcOrd="3" destOrd="0" parTransId="{49FE632A-2539-45F2-A9E0-17A64A587F88}" sibTransId="{FF3BABD0-3E11-4EBB-B8A5-48353406CFBA}"/>
    <dgm:cxn modelId="{DD240F4B-D04C-41AF-8849-B1BA52BED887}" type="presOf" srcId="{9B4F7DB7-79F7-4882-9280-B54D5416A37D}" destId="{9DE5D0D0-174A-4893-946B-E60C6FD2A136}" srcOrd="0" destOrd="0" presId="urn:microsoft.com/office/officeart/2005/8/layout/default"/>
    <dgm:cxn modelId="{E99C572E-7B61-494F-AE89-7229DEBEAB60}" srcId="{BEAF7E0C-36A9-4487-AB73-757F5A267A84}" destId="{98746688-8B93-48AC-9191-470DD4A70E6B}" srcOrd="9" destOrd="0" parTransId="{314F478A-EC42-48B1-95D3-07F4B2BF628F}" sibTransId="{F16A2637-85E6-42D9-B133-B367A413718D}"/>
    <dgm:cxn modelId="{68BC1768-118D-4879-B0DA-8A752261B78B}" type="presOf" srcId="{47273475-C665-4833-9D04-786F09EFFBF3}" destId="{3899E56D-0190-4DC8-B314-3E5EB72F64BF}" srcOrd="0" destOrd="0" presId="urn:microsoft.com/office/officeart/2005/8/layout/default"/>
    <dgm:cxn modelId="{FACC50D7-8AAE-48BE-B74E-4BE9800B7793}" type="presOf" srcId="{C3D9E39C-F9CF-4DDB-871C-67894F69BEC5}" destId="{438A4BD2-C72D-4D25-8401-FC5E8408B085}" srcOrd="0" destOrd="0" presId="urn:microsoft.com/office/officeart/2005/8/layout/default"/>
    <dgm:cxn modelId="{453CD020-FB6C-4742-9110-2980F33CDC29}" srcId="{BEAF7E0C-36A9-4487-AB73-757F5A267A84}" destId="{C7B6F093-AF5E-4E64-8FDC-087D81A9C83C}" srcOrd="14" destOrd="0" parTransId="{C060CCA5-3187-4B6B-A736-CB7658F622CF}" sibTransId="{55676137-99FA-440D-BE60-416902685779}"/>
    <dgm:cxn modelId="{1AD8A5D9-652C-4E88-9B52-378558CCD895}" srcId="{BEAF7E0C-36A9-4487-AB73-757F5A267A84}" destId="{37E1A76F-7E14-4990-B427-5E085B1D260F}" srcOrd="11" destOrd="0" parTransId="{7F578F26-8116-42A0-AEDD-DD8F0E44420B}" sibTransId="{9C3BB932-C61E-46C9-A95C-391283E9419F}"/>
    <dgm:cxn modelId="{B91065AD-B168-42F6-96A7-7863767E57FC}" type="presOf" srcId="{A71B6895-52D8-4885-AE57-0D7D1341727A}" destId="{7D3B32C2-7209-4590-8E5C-C1C12B322E1A}" srcOrd="0" destOrd="0" presId="urn:microsoft.com/office/officeart/2005/8/layout/default"/>
    <dgm:cxn modelId="{197C2181-905B-46A2-8348-0A4AF769FE85}" type="presOf" srcId="{5CB541B0-BF32-43C5-8331-52533706A1A3}" destId="{28589BE1-BDAE-455E-8854-915A8766689D}" srcOrd="0" destOrd="0" presId="urn:microsoft.com/office/officeart/2005/8/layout/default"/>
    <dgm:cxn modelId="{D17ACAE7-0BED-4CD6-BD0A-DA5FF19C6810}" type="presOf" srcId="{47C7C724-9838-4ABD-9330-532A0BFAE326}" destId="{EB665E7E-F69A-4F09-9F43-0F6EB795E9CE}" srcOrd="0" destOrd="0" presId="urn:microsoft.com/office/officeart/2005/8/layout/default"/>
    <dgm:cxn modelId="{9B2B61A5-53DA-4A47-9378-B10063ECF745}" srcId="{BEAF7E0C-36A9-4487-AB73-757F5A267A84}" destId="{E782601C-315D-4C08-BB87-288546A4DC99}" srcOrd="7" destOrd="0" parTransId="{BD6E8A25-8F18-4DCB-B98E-F981926F8888}" sibTransId="{1DF6DAEE-C22F-4478-B6AE-0B0CA6A94BC0}"/>
    <dgm:cxn modelId="{94E78ECC-6097-499D-B18D-9D5A5DF0257B}" srcId="{BEAF7E0C-36A9-4487-AB73-757F5A267A84}" destId="{47C7C724-9838-4ABD-9330-532A0BFAE326}" srcOrd="13" destOrd="0" parTransId="{5D43B384-F0EF-4270-8296-D140288CCCD2}" sibTransId="{D1D92B37-8CB3-4C0C-AD95-C8D10713851B}"/>
    <dgm:cxn modelId="{CF33AFF0-1287-4360-AF26-5CEE3E4CF23A}" type="presOf" srcId="{FF3BFDBE-1B69-454C-92C7-A5D95112E074}" destId="{DB36D850-D5E1-439E-BE5D-725EF4AE693D}" srcOrd="0" destOrd="0" presId="urn:microsoft.com/office/officeart/2005/8/layout/default"/>
    <dgm:cxn modelId="{65B87F22-4DAE-47C3-B84E-7462858715C3}" type="presOf" srcId="{C7B6F093-AF5E-4E64-8FDC-087D81A9C83C}" destId="{DD97FEFF-1E4E-4959-8E3C-C15759BD6930}" srcOrd="0" destOrd="0" presId="urn:microsoft.com/office/officeart/2005/8/layout/default"/>
    <dgm:cxn modelId="{105D741E-7451-404B-B281-DFB22C14D2C4}" srcId="{BEAF7E0C-36A9-4487-AB73-757F5A267A84}" destId="{9B4F7DB7-79F7-4882-9280-B54D5416A37D}" srcOrd="5" destOrd="0" parTransId="{DFFD8ED7-9FBC-4D35-B456-5FB6CBD2EDAF}" sibTransId="{75C7A1E1-7EAD-45BD-A2E0-60B3F3D4BD4F}"/>
    <dgm:cxn modelId="{F613BC92-A865-4924-9687-EBA62383E612}" type="presOf" srcId="{626DB105-E9AC-447E-A437-52E20F8386CE}" destId="{BA919B41-E76A-46E8-B88E-BB5E7F315203}" srcOrd="0" destOrd="0" presId="urn:microsoft.com/office/officeart/2005/8/layout/default"/>
    <dgm:cxn modelId="{6F2AA940-936F-4149-B0F6-34A6F7BA4E27}" type="presOf" srcId="{98746688-8B93-48AC-9191-470DD4A70E6B}" destId="{44D8922C-AF7C-48DB-B50B-A38E5AE4399B}" srcOrd="0" destOrd="0" presId="urn:microsoft.com/office/officeart/2005/8/layout/default"/>
    <dgm:cxn modelId="{9637EF97-C496-4C01-A110-27EB0ED0D685}" srcId="{BEAF7E0C-36A9-4487-AB73-757F5A267A84}" destId="{5CB541B0-BF32-43C5-8331-52533706A1A3}" srcOrd="12" destOrd="0" parTransId="{056B5545-9979-4843-84F7-FD54DF9AA947}" sibTransId="{0F9AF7F6-BBBE-4C64-A549-B62594C6AE1C}"/>
    <dgm:cxn modelId="{C80BF1D1-8FDF-4027-A16A-6BB73EFBC83C}" srcId="{BEAF7E0C-36A9-4487-AB73-757F5A267A84}" destId="{5DC446A7-301D-4EF0-9493-2E5DFB634D45}" srcOrd="6" destOrd="0" parTransId="{AE22E779-B99A-4B64-970C-3272310BB0FD}" sibTransId="{1283D21D-8F98-4E48-8F91-2380401FB163}"/>
    <dgm:cxn modelId="{7C6AA1F7-B2B7-45E2-BF0A-5B47393A6B2A}" type="presOf" srcId="{AEBA3728-F0F8-4DF0-AB41-E04935BCA746}" destId="{D4FBABA7-2F0E-4125-862E-1D260DAEF48F}" srcOrd="0" destOrd="0" presId="urn:microsoft.com/office/officeart/2005/8/layout/default"/>
    <dgm:cxn modelId="{36D5AD85-54EE-4531-8890-3CD078A12FEF}" srcId="{BEAF7E0C-36A9-4487-AB73-757F5A267A84}" destId="{626DB105-E9AC-447E-A437-52E20F8386CE}" srcOrd="0" destOrd="0" parTransId="{2489DD96-9ACF-444C-A872-C74D879E2F7E}" sibTransId="{87F14101-9145-449C-A867-338FABDBBCED}"/>
    <dgm:cxn modelId="{F9E76E00-B4D9-4BEB-95B5-C9A47AF1B984}" type="presOf" srcId="{37E1A76F-7E14-4990-B427-5E085B1D260F}" destId="{A9536E14-DB67-46DC-871B-57A011538D39}" srcOrd="0" destOrd="0" presId="urn:microsoft.com/office/officeart/2005/8/layout/default"/>
    <dgm:cxn modelId="{8B51CAFC-66BE-4956-8085-9331C0914505}" type="presOf" srcId="{BEAF7E0C-36A9-4487-AB73-757F5A267A84}" destId="{C8A8310B-EE6A-4E11-9CE1-2432C3150D8B}" srcOrd="0" destOrd="0" presId="urn:microsoft.com/office/officeart/2005/8/layout/default"/>
    <dgm:cxn modelId="{ACE102BB-244A-426B-A62D-EA5EA036BC43}" type="presOf" srcId="{A3CBDA69-FC8F-4D78-9011-7A0D701FFD60}" destId="{196E7C80-65C8-4E29-BA5E-32973C5E4DB8}" srcOrd="0" destOrd="0" presId="urn:microsoft.com/office/officeart/2005/8/layout/default"/>
    <dgm:cxn modelId="{B56F9599-7AF5-40B0-A246-6F4F16F957D6}" type="presOf" srcId="{5DC446A7-301D-4EF0-9493-2E5DFB634D45}" destId="{A886B0E8-6F3D-4BF2-B9C5-940C8E95B847}" srcOrd="0" destOrd="0" presId="urn:microsoft.com/office/officeart/2005/8/layout/default"/>
    <dgm:cxn modelId="{16A77476-B20F-412A-9EFD-126C0BC639C2}" srcId="{BEAF7E0C-36A9-4487-AB73-757F5A267A84}" destId="{A3CBDA69-FC8F-4D78-9011-7A0D701FFD60}" srcOrd="1" destOrd="0" parTransId="{599101A0-85BC-4807-BE2D-EE1883337C96}" sibTransId="{5EAF3C47-3902-4BCE-BDD5-21600AA0B7DF}"/>
    <dgm:cxn modelId="{6694D065-11BC-4B8F-8A7D-82699509D5B5}" type="presOf" srcId="{E782601C-315D-4C08-BB87-288546A4DC99}" destId="{226F2197-F89D-4226-984B-11D2A2689AB0}" srcOrd="0" destOrd="0" presId="urn:microsoft.com/office/officeart/2005/8/layout/default"/>
    <dgm:cxn modelId="{89FB1CD9-8C66-45B8-987A-C2E3E1736EEF}" type="presParOf" srcId="{C8A8310B-EE6A-4E11-9CE1-2432C3150D8B}" destId="{BA919B41-E76A-46E8-B88E-BB5E7F315203}" srcOrd="0" destOrd="0" presId="urn:microsoft.com/office/officeart/2005/8/layout/default"/>
    <dgm:cxn modelId="{409DCBA9-631D-4A62-9F19-71AF6E5F6367}" type="presParOf" srcId="{C8A8310B-EE6A-4E11-9CE1-2432C3150D8B}" destId="{02DC1428-E4E2-4B9E-8F57-A8451AE832B3}" srcOrd="1" destOrd="0" presId="urn:microsoft.com/office/officeart/2005/8/layout/default"/>
    <dgm:cxn modelId="{3412CD9D-DC39-492A-9C1E-D3092261A6B0}" type="presParOf" srcId="{C8A8310B-EE6A-4E11-9CE1-2432C3150D8B}" destId="{196E7C80-65C8-4E29-BA5E-32973C5E4DB8}" srcOrd="2" destOrd="0" presId="urn:microsoft.com/office/officeart/2005/8/layout/default"/>
    <dgm:cxn modelId="{F3690388-6443-4B3F-949B-6E7FFA78949D}" type="presParOf" srcId="{C8A8310B-EE6A-4E11-9CE1-2432C3150D8B}" destId="{797F9067-468A-4BC0-BAEA-A518641E9377}" srcOrd="3" destOrd="0" presId="urn:microsoft.com/office/officeart/2005/8/layout/default"/>
    <dgm:cxn modelId="{0BF8E235-2DEC-4FE9-99AC-835EB9515B95}" type="presParOf" srcId="{C8A8310B-EE6A-4E11-9CE1-2432C3150D8B}" destId="{DB36D850-D5E1-439E-BE5D-725EF4AE693D}" srcOrd="4" destOrd="0" presId="urn:microsoft.com/office/officeart/2005/8/layout/default"/>
    <dgm:cxn modelId="{C427FB4D-BC59-487B-988B-AC852945E215}" type="presParOf" srcId="{C8A8310B-EE6A-4E11-9CE1-2432C3150D8B}" destId="{1AF1B748-78FA-43B9-A2F1-E3062E52B744}" srcOrd="5" destOrd="0" presId="urn:microsoft.com/office/officeart/2005/8/layout/default"/>
    <dgm:cxn modelId="{4A1D8AC5-065B-4942-8732-ED47444B1743}" type="presParOf" srcId="{C8A8310B-EE6A-4E11-9CE1-2432C3150D8B}" destId="{D4FBABA7-2F0E-4125-862E-1D260DAEF48F}" srcOrd="6" destOrd="0" presId="urn:microsoft.com/office/officeart/2005/8/layout/default"/>
    <dgm:cxn modelId="{16C6CEDC-9779-480F-A867-F44606CDF867}" type="presParOf" srcId="{C8A8310B-EE6A-4E11-9CE1-2432C3150D8B}" destId="{6D004537-CF1E-4534-ACA7-0AAB7851D350}" srcOrd="7" destOrd="0" presId="urn:microsoft.com/office/officeart/2005/8/layout/default"/>
    <dgm:cxn modelId="{8E4C3582-85EC-47A5-B279-231EC305B7B0}" type="presParOf" srcId="{C8A8310B-EE6A-4E11-9CE1-2432C3150D8B}" destId="{7D3B32C2-7209-4590-8E5C-C1C12B322E1A}" srcOrd="8" destOrd="0" presId="urn:microsoft.com/office/officeart/2005/8/layout/default"/>
    <dgm:cxn modelId="{3ADF6CCF-42C5-456B-88D4-4177A880677E}" type="presParOf" srcId="{C8A8310B-EE6A-4E11-9CE1-2432C3150D8B}" destId="{87033B38-AC24-44C2-A760-C28BFD2BF99A}" srcOrd="9" destOrd="0" presId="urn:microsoft.com/office/officeart/2005/8/layout/default"/>
    <dgm:cxn modelId="{A15BA409-27F5-4D48-BFF8-15FF42794BED}" type="presParOf" srcId="{C8A8310B-EE6A-4E11-9CE1-2432C3150D8B}" destId="{9DE5D0D0-174A-4893-946B-E60C6FD2A136}" srcOrd="10" destOrd="0" presId="urn:microsoft.com/office/officeart/2005/8/layout/default"/>
    <dgm:cxn modelId="{BEAC5384-1FB2-463C-A9A5-AA3197DF9FEB}" type="presParOf" srcId="{C8A8310B-EE6A-4E11-9CE1-2432C3150D8B}" destId="{519A44B4-54E0-4FF3-B126-BD09B8267DB5}" srcOrd="11" destOrd="0" presId="urn:microsoft.com/office/officeart/2005/8/layout/default"/>
    <dgm:cxn modelId="{F4B7BB75-0A29-4063-8EE6-22C5BD398722}" type="presParOf" srcId="{C8A8310B-EE6A-4E11-9CE1-2432C3150D8B}" destId="{A886B0E8-6F3D-4BF2-B9C5-940C8E95B847}" srcOrd="12" destOrd="0" presId="urn:microsoft.com/office/officeart/2005/8/layout/default"/>
    <dgm:cxn modelId="{6DDB4CBC-301F-4A68-A6D5-7095440CB333}" type="presParOf" srcId="{C8A8310B-EE6A-4E11-9CE1-2432C3150D8B}" destId="{3B66730E-8F61-4195-944A-545459C5CEDE}" srcOrd="13" destOrd="0" presId="urn:microsoft.com/office/officeart/2005/8/layout/default"/>
    <dgm:cxn modelId="{15EFF8C4-08E8-4E15-8BFD-754602BF2B3E}" type="presParOf" srcId="{C8A8310B-EE6A-4E11-9CE1-2432C3150D8B}" destId="{226F2197-F89D-4226-984B-11D2A2689AB0}" srcOrd="14" destOrd="0" presId="urn:microsoft.com/office/officeart/2005/8/layout/default"/>
    <dgm:cxn modelId="{72A3D98C-92E7-4D73-A6C9-7E7C5432D890}" type="presParOf" srcId="{C8A8310B-EE6A-4E11-9CE1-2432C3150D8B}" destId="{48F5FEE9-2B11-4F3C-BB41-2C80316F4D2D}" srcOrd="15" destOrd="0" presId="urn:microsoft.com/office/officeart/2005/8/layout/default"/>
    <dgm:cxn modelId="{B2DD287C-8AAA-416D-81F2-415D78962EC7}" type="presParOf" srcId="{C8A8310B-EE6A-4E11-9CE1-2432C3150D8B}" destId="{438A4BD2-C72D-4D25-8401-FC5E8408B085}" srcOrd="16" destOrd="0" presId="urn:microsoft.com/office/officeart/2005/8/layout/default"/>
    <dgm:cxn modelId="{1012E6BC-5854-4316-B503-CC9AA368CACC}" type="presParOf" srcId="{C8A8310B-EE6A-4E11-9CE1-2432C3150D8B}" destId="{7416A872-3101-48A8-9057-6FD410E3EAFF}" srcOrd="17" destOrd="0" presId="urn:microsoft.com/office/officeart/2005/8/layout/default"/>
    <dgm:cxn modelId="{32EFED1E-39C1-401A-BE6A-E6C05452CE33}" type="presParOf" srcId="{C8A8310B-EE6A-4E11-9CE1-2432C3150D8B}" destId="{44D8922C-AF7C-48DB-B50B-A38E5AE4399B}" srcOrd="18" destOrd="0" presId="urn:microsoft.com/office/officeart/2005/8/layout/default"/>
    <dgm:cxn modelId="{F59714A0-8536-4735-B281-618254647C13}" type="presParOf" srcId="{C8A8310B-EE6A-4E11-9CE1-2432C3150D8B}" destId="{80178DD9-252F-466E-801E-97D4BFEFB216}" srcOrd="19" destOrd="0" presId="urn:microsoft.com/office/officeart/2005/8/layout/default"/>
    <dgm:cxn modelId="{7BE8BD45-802D-4584-A37C-30DA7B2DCC59}" type="presParOf" srcId="{C8A8310B-EE6A-4E11-9CE1-2432C3150D8B}" destId="{3899E56D-0190-4DC8-B314-3E5EB72F64BF}" srcOrd="20" destOrd="0" presId="urn:microsoft.com/office/officeart/2005/8/layout/default"/>
    <dgm:cxn modelId="{BA3B8AE1-05A1-4CD6-9B78-14238198EE80}" type="presParOf" srcId="{C8A8310B-EE6A-4E11-9CE1-2432C3150D8B}" destId="{15D149F6-E476-42B4-B701-D561F9BC62F9}" srcOrd="21" destOrd="0" presId="urn:microsoft.com/office/officeart/2005/8/layout/default"/>
    <dgm:cxn modelId="{9BFE40DE-D6D4-47C1-B447-D3E2758CB7C7}" type="presParOf" srcId="{C8A8310B-EE6A-4E11-9CE1-2432C3150D8B}" destId="{A9536E14-DB67-46DC-871B-57A011538D39}" srcOrd="22" destOrd="0" presId="urn:microsoft.com/office/officeart/2005/8/layout/default"/>
    <dgm:cxn modelId="{8C28AEC5-EE8B-4C34-9D66-A86303CDAA4D}" type="presParOf" srcId="{C8A8310B-EE6A-4E11-9CE1-2432C3150D8B}" destId="{7CEE49C7-6972-4D35-86FF-5DE6C14E01F7}" srcOrd="23" destOrd="0" presId="urn:microsoft.com/office/officeart/2005/8/layout/default"/>
    <dgm:cxn modelId="{5747531A-CC55-4CD0-B6F3-AA00100A034E}" type="presParOf" srcId="{C8A8310B-EE6A-4E11-9CE1-2432C3150D8B}" destId="{28589BE1-BDAE-455E-8854-915A8766689D}" srcOrd="24" destOrd="0" presId="urn:microsoft.com/office/officeart/2005/8/layout/default"/>
    <dgm:cxn modelId="{F641418D-0A5F-433A-9B1B-A599565EA75B}" type="presParOf" srcId="{C8A8310B-EE6A-4E11-9CE1-2432C3150D8B}" destId="{6B99F030-DEF1-40CA-ACC2-254BCC8E8327}" srcOrd="25" destOrd="0" presId="urn:microsoft.com/office/officeart/2005/8/layout/default"/>
    <dgm:cxn modelId="{CB76561E-61C8-41AF-A8F0-7B6C736FC6AC}" type="presParOf" srcId="{C8A8310B-EE6A-4E11-9CE1-2432C3150D8B}" destId="{EB665E7E-F69A-4F09-9F43-0F6EB795E9CE}" srcOrd="26" destOrd="0" presId="urn:microsoft.com/office/officeart/2005/8/layout/default"/>
    <dgm:cxn modelId="{2BCC1B52-8402-4F35-9D8A-B47AF24A4A77}" type="presParOf" srcId="{C8A8310B-EE6A-4E11-9CE1-2432C3150D8B}" destId="{493757A9-6760-4CAC-9DF8-FD0188395AE2}" srcOrd="27" destOrd="0" presId="urn:microsoft.com/office/officeart/2005/8/layout/default"/>
    <dgm:cxn modelId="{7D345F21-A8F7-4590-AC73-81CC89622B66}" type="presParOf" srcId="{C8A8310B-EE6A-4E11-9CE1-2432C3150D8B}" destId="{DD97FEFF-1E4E-4959-8E3C-C15759BD693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D5A58-D1C8-4669-B7CE-0C35362F015C}">
      <dsp:nvSpPr>
        <dsp:cNvPr id="0" name=""/>
        <dsp:cNvSpPr/>
      </dsp:nvSpPr>
      <dsp:spPr>
        <a:xfrm rot="5400000">
          <a:off x="3370888" y="109123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ITU</a:t>
          </a:r>
          <a:endParaRPr lang="en-US" sz="1700" kern="1200" dirty="0"/>
        </a:p>
      </dsp:txBody>
      <dsp:txXfrm rot="-5400000">
        <a:off x="3699776" y="258065"/>
        <a:ext cx="981948" cy="1128676"/>
      </dsp:txXfrm>
    </dsp:sp>
    <dsp:sp modelId="{D2479FF4-9EAB-411D-B5D2-06A15C452EB8}">
      <dsp:nvSpPr>
        <dsp:cNvPr id="0" name=""/>
        <dsp:cNvSpPr/>
      </dsp:nvSpPr>
      <dsp:spPr>
        <a:xfrm>
          <a:off x="4947319" y="330486"/>
          <a:ext cx="182993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7D8A1-047F-4D8F-ADC1-9E7B5072F758}">
      <dsp:nvSpPr>
        <dsp:cNvPr id="0" name=""/>
        <dsp:cNvSpPr/>
      </dsp:nvSpPr>
      <dsp:spPr>
        <a:xfrm rot="5400000">
          <a:off x="1830202" y="109123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Stroke Medicine</a:t>
          </a:r>
          <a:endParaRPr lang="en-US" sz="2000" kern="1200" dirty="0"/>
        </a:p>
      </dsp:txBody>
      <dsp:txXfrm rot="-5400000">
        <a:off x="2159090" y="258065"/>
        <a:ext cx="981948" cy="1128676"/>
      </dsp:txXfrm>
    </dsp:sp>
    <dsp:sp modelId="{9C114590-139D-4D8F-9C82-A246422D8CE1}">
      <dsp:nvSpPr>
        <dsp:cNvPr id="0" name=""/>
        <dsp:cNvSpPr/>
      </dsp:nvSpPr>
      <dsp:spPr>
        <a:xfrm rot="5400000">
          <a:off x="2597594" y="1500922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General Surgery</a:t>
          </a:r>
          <a:endParaRPr lang="en-US" sz="1700" kern="1200" dirty="0"/>
        </a:p>
      </dsp:txBody>
      <dsp:txXfrm rot="-5400000">
        <a:off x="2926482" y="1649864"/>
        <a:ext cx="981948" cy="1128676"/>
      </dsp:txXfrm>
    </dsp:sp>
    <dsp:sp modelId="{4BF837C5-600C-4CBE-8DB1-96C309D1E0F0}">
      <dsp:nvSpPr>
        <dsp:cNvPr id="0" name=""/>
        <dsp:cNvSpPr/>
      </dsp:nvSpPr>
      <dsp:spPr>
        <a:xfrm>
          <a:off x="874243" y="1722285"/>
          <a:ext cx="177090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44990-DD7E-43D2-8DD7-C125B3065712}">
      <dsp:nvSpPr>
        <dsp:cNvPr id="0" name=""/>
        <dsp:cNvSpPr/>
      </dsp:nvSpPr>
      <dsp:spPr>
        <a:xfrm rot="5400000">
          <a:off x="4138279" y="1500922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Orthogeriatrics</a:t>
          </a:r>
          <a:endParaRPr lang="en-US" sz="1200" kern="1200" dirty="0"/>
        </a:p>
      </dsp:txBody>
      <dsp:txXfrm rot="-5400000">
        <a:off x="4467167" y="1649864"/>
        <a:ext cx="981948" cy="1128676"/>
      </dsp:txXfrm>
    </dsp:sp>
    <dsp:sp modelId="{2014D38C-7969-4FF6-92C4-8CC7A4EFBF8F}">
      <dsp:nvSpPr>
        <dsp:cNvPr id="0" name=""/>
        <dsp:cNvSpPr/>
      </dsp:nvSpPr>
      <dsp:spPr>
        <a:xfrm rot="5400000">
          <a:off x="3370888" y="2892720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Acute Medicine</a:t>
          </a:r>
          <a:endParaRPr lang="en-US" sz="1700" kern="1200" dirty="0"/>
        </a:p>
      </dsp:txBody>
      <dsp:txXfrm rot="-5400000">
        <a:off x="3699776" y="3041662"/>
        <a:ext cx="981948" cy="1128676"/>
      </dsp:txXfrm>
    </dsp:sp>
    <dsp:sp modelId="{8D4B2FA9-FC9D-49DE-BC02-FC4911E48A96}">
      <dsp:nvSpPr>
        <dsp:cNvPr id="0" name=""/>
        <dsp:cNvSpPr/>
      </dsp:nvSpPr>
      <dsp:spPr>
        <a:xfrm>
          <a:off x="4947319" y="3114083"/>
          <a:ext cx="182993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789C9-7CD7-4AA2-97F5-23B57281732D}">
      <dsp:nvSpPr>
        <dsp:cNvPr id="0" name=""/>
        <dsp:cNvSpPr/>
      </dsp:nvSpPr>
      <dsp:spPr>
        <a:xfrm rot="5400000">
          <a:off x="1830202" y="2892720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Elderly Medicine</a:t>
          </a:r>
          <a:endParaRPr lang="en-US" sz="2000" kern="1200" dirty="0"/>
        </a:p>
      </dsp:txBody>
      <dsp:txXfrm rot="-5400000">
        <a:off x="2159090" y="3041662"/>
        <a:ext cx="981948" cy="1128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49803-3ABF-4003-8E81-F0A2BE405B2F}">
      <dsp:nvSpPr>
        <dsp:cNvPr id="0" name=""/>
        <dsp:cNvSpPr/>
      </dsp:nvSpPr>
      <dsp:spPr>
        <a:xfrm rot="5400000">
          <a:off x="2491037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Psychiatry</a:t>
          </a:r>
          <a:endParaRPr lang="en-US" sz="1100" kern="1200" dirty="0"/>
        </a:p>
      </dsp:txBody>
      <dsp:txXfrm rot="-5400000">
        <a:off x="2819186" y="983479"/>
        <a:ext cx="979744" cy="1126142"/>
      </dsp:txXfrm>
    </dsp:sp>
    <dsp:sp modelId="{936C46CD-8CD7-40A3-8258-3155D85BF1A2}">
      <dsp:nvSpPr>
        <dsp:cNvPr id="0" name=""/>
        <dsp:cNvSpPr/>
      </dsp:nvSpPr>
      <dsp:spPr>
        <a:xfrm>
          <a:off x="4063928" y="1055738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5D36-DE94-4FDC-BB10-85E4DCF6E998}">
      <dsp:nvSpPr>
        <dsp:cNvPr id="0" name=""/>
        <dsp:cNvSpPr/>
      </dsp:nvSpPr>
      <dsp:spPr>
        <a:xfrm rot="5400000">
          <a:off x="953812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Diabetes &amp; Endocrinology</a:t>
          </a:r>
          <a:endParaRPr lang="en-US" sz="1300" kern="1200" dirty="0"/>
        </a:p>
      </dsp:txBody>
      <dsp:txXfrm rot="-5400000">
        <a:off x="1281961" y="983479"/>
        <a:ext cx="979744" cy="1126142"/>
      </dsp:txXfrm>
    </dsp:sp>
    <dsp:sp modelId="{D61A8C51-8CD2-4FE6-A1EB-DF466313F4CA}">
      <dsp:nvSpPr>
        <dsp:cNvPr id="0" name=""/>
        <dsp:cNvSpPr/>
      </dsp:nvSpPr>
      <dsp:spPr>
        <a:xfrm rot="5400000">
          <a:off x="1719480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Rheumatology</a:t>
          </a:r>
          <a:endParaRPr lang="en-US" sz="1100" kern="1200" dirty="0"/>
        </a:p>
      </dsp:txBody>
      <dsp:txXfrm rot="-5400000">
        <a:off x="2047629" y="2372152"/>
        <a:ext cx="979744" cy="1126142"/>
      </dsp:txXfrm>
    </dsp:sp>
    <dsp:sp modelId="{52F1307E-CA60-478D-B55E-CF94E4ECF8B4}">
      <dsp:nvSpPr>
        <dsp:cNvPr id="0" name=""/>
        <dsp:cNvSpPr/>
      </dsp:nvSpPr>
      <dsp:spPr>
        <a:xfrm>
          <a:off x="0" y="2444411"/>
          <a:ext cx="1766925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4DF3-8715-49D6-8C4A-418BDB265BA6}">
      <dsp:nvSpPr>
        <dsp:cNvPr id="0" name=""/>
        <dsp:cNvSpPr/>
      </dsp:nvSpPr>
      <dsp:spPr>
        <a:xfrm rot="5400000">
          <a:off x="3256705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Palliative Medicine</a:t>
          </a:r>
          <a:endParaRPr lang="en-US" sz="2000" kern="1200" dirty="0"/>
        </a:p>
      </dsp:txBody>
      <dsp:txXfrm rot="-5400000">
        <a:off x="3584854" y="2372152"/>
        <a:ext cx="979744" cy="1126142"/>
      </dsp:txXfrm>
    </dsp:sp>
    <dsp:sp modelId="{DAED3137-20F2-4749-9C2A-3FC2047694FB}">
      <dsp:nvSpPr>
        <dsp:cNvPr id="0" name=""/>
        <dsp:cNvSpPr/>
      </dsp:nvSpPr>
      <dsp:spPr>
        <a:xfrm rot="5400000">
          <a:off x="2491037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Paediatrics</a:t>
          </a:r>
          <a:endParaRPr lang="en-US" sz="1100" kern="1200" dirty="0"/>
        </a:p>
      </dsp:txBody>
      <dsp:txXfrm rot="-5400000">
        <a:off x="2819186" y="3760825"/>
        <a:ext cx="979744" cy="1126142"/>
      </dsp:txXfrm>
    </dsp:sp>
    <dsp:sp modelId="{9200E539-EF33-4A3C-88C0-2891F51B689F}">
      <dsp:nvSpPr>
        <dsp:cNvPr id="0" name=""/>
        <dsp:cNvSpPr/>
      </dsp:nvSpPr>
      <dsp:spPr>
        <a:xfrm>
          <a:off x="4063928" y="3833083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A07CC-CF02-46E6-8EC8-056BC8F5A98C}">
      <dsp:nvSpPr>
        <dsp:cNvPr id="0" name=""/>
        <dsp:cNvSpPr/>
      </dsp:nvSpPr>
      <dsp:spPr>
        <a:xfrm rot="5400000">
          <a:off x="953812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Respiratory</a:t>
          </a:r>
          <a:endParaRPr lang="en-US" sz="1600" kern="1200" dirty="0"/>
        </a:p>
      </dsp:txBody>
      <dsp:txXfrm rot="-5400000">
        <a:off x="1281961" y="3760825"/>
        <a:ext cx="979744" cy="112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49803-3ABF-4003-8E81-F0A2BE405B2F}">
      <dsp:nvSpPr>
        <dsp:cNvPr id="0" name=""/>
        <dsp:cNvSpPr/>
      </dsp:nvSpPr>
      <dsp:spPr>
        <a:xfrm rot="5400000">
          <a:off x="2491037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Cardiology</a:t>
          </a:r>
          <a:endParaRPr lang="en-US" sz="1500" kern="1200" dirty="0"/>
        </a:p>
      </dsp:txBody>
      <dsp:txXfrm rot="-5400000">
        <a:off x="2819186" y="983479"/>
        <a:ext cx="979744" cy="1126142"/>
      </dsp:txXfrm>
    </dsp:sp>
    <dsp:sp modelId="{936C46CD-8CD7-40A3-8258-3155D85BF1A2}">
      <dsp:nvSpPr>
        <dsp:cNvPr id="0" name=""/>
        <dsp:cNvSpPr/>
      </dsp:nvSpPr>
      <dsp:spPr>
        <a:xfrm>
          <a:off x="4063928" y="1055738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5D36-DE94-4FDC-BB10-85E4DCF6E998}">
      <dsp:nvSpPr>
        <dsp:cNvPr id="0" name=""/>
        <dsp:cNvSpPr/>
      </dsp:nvSpPr>
      <dsp:spPr>
        <a:xfrm rot="5400000">
          <a:off x="953812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Gastroenterology</a:t>
          </a:r>
          <a:endParaRPr lang="en-US" sz="1050" kern="1200" dirty="0"/>
        </a:p>
      </dsp:txBody>
      <dsp:txXfrm rot="-5400000">
        <a:off x="1281961" y="983479"/>
        <a:ext cx="979744" cy="1126142"/>
      </dsp:txXfrm>
    </dsp:sp>
    <dsp:sp modelId="{D61A8C51-8CD2-4FE6-A1EB-DF466313F4CA}">
      <dsp:nvSpPr>
        <dsp:cNvPr id="0" name=""/>
        <dsp:cNvSpPr/>
      </dsp:nvSpPr>
      <dsp:spPr>
        <a:xfrm rot="5400000">
          <a:off x="1719480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Urology</a:t>
          </a:r>
          <a:endParaRPr lang="en-US" sz="1500" kern="1200" dirty="0"/>
        </a:p>
      </dsp:txBody>
      <dsp:txXfrm rot="-5400000">
        <a:off x="2047629" y="2372152"/>
        <a:ext cx="979744" cy="1126142"/>
      </dsp:txXfrm>
    </dsp:sp>
    <dsp:sp modelId="{52F1307E-CA60-478D-B55E-CF94E4ECF8B4}">
      <dsp:nvSpPr>
        <dsp:cNvPr id="0" name=""/>
        <dsp:cNvSpPr/>
      </dsp:nvSpPr>
      <dsp:spPr>
        <a:xfrm>
          <a:off x="0" y="2444411"/>
          <a:ext cx="1766925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4DF3-8715-49D6-8C4A-418BDB265BA6}">
      <dsp:nvSpPr>
        <dsp:cNvPr id="0" name=""/>
        <dsp:cNvSpPr/>
      </dsp:nvSpPr>
      <dsp:spPr>
        <a:xfrm rot="5400000">
          <a:off x="3287663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Breast Surgery</a:t>
          </a:r>
          <a:endParaRPr lang="en-US" sz="2500" kern="1200" dirty="0"/>
        </a:p>
      </dsp:txBody>
      <dsp:txXfrm rot="-5400000">
        <a:off x="3615812" y="2372152"/>
        <a:ext cx="979744" cy="1126142"/>
      </dsp:txXfrm>
    </dsp:sp>
    <dsp:sp modelId="{DAED3137-20F2-4749-9C2A-3FC2047694FB}">
      <dsp:nvSpPr>
        <dsp:cNvPr id="0" name=""/>
        <dsp:cNvSpPr/>
      </dsp:nvSpPr>
      <dsp:spPr>
        <a:xfrm rot="5400000">
          <a:off x="2491037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ENT</a:t>
          </a:r>
          <a:endParaRPr lang="en-US" sz="1500" kern="1200" dirty="0"/>
        </a:p>
      </dsp:txBody>
      <dsp:txXfrm rot="-5400000">
        <a:off x="2819186" y="3760825"/>
        <a:ext cx="979744" cy="1126142"/>
      </dsp:txXfrm>
    </dsp:sp>
    <dsp:sp modelId="{9200E539-EF33-4A3C-88C0-2891F51B689F}">
      <dsp:nvSpPr>
        <dsp:cNvPr id="0" name=""/>
        <dsp:cNvSpPr/>
      </dsp:nvSpPr>
      <dsp:spPr>
        <a:xfrm>
          <a:off x="4063928" y="3833083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A07CC-CF02-46E6-8EC8-056BC8F5A98C}">
      <dsp:nvSpPr>
        <dsp:cNvPr id="0" name=""/>
        <dsp:cNvSpPr/>
      </dsp:nvSpPr>
      <dsp:spPr>
        <a:xfrm rot="5400000">
          <a:off x="953812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Frailty</a:t>
          </a:r>
          <a:endParaRPr lang="en-US" sz="3000" kern="1200" dirty="0"/>
        </a:p>
      </dsp:txBody>
      <dsp:txXfrm rot="-5400000">
        <a:off x="1281961" y="3760825"/>
        <a:ext cx="979744" cy="1126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9B41-E76A-46E8-B88E-BB5E7F315203}">
      <dsp:nvSpPr>
        <dsp:cNvPr id="0" name=""/>
        <dsp:cNvSpPr/>
      </dsp:nvSpPr>
      <dsp:spPr>
        <a:xfrm>
          <a:off x="0" y="294280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Weekly Core Teaching </a:t>
          </a:r>
          <a:endParaRPr lang="en-US" sz="1800" kern="1200" dirty="0"/>
        </a:p>
      </dsp:txBody>
      <dsp:txXfrm>
        <a:off x="0" y="294280"/>
        <a:ext cx="1810569" cy="1086341"/>
      </dsp:txXfrm>
    </dsp:sp>
    <dsp:sp modelId="{196E7C80-65C8-4E29-BA5E-32973C5E4DB8}">
      <dsp:nvSpPr>
        <dsp:cNvPr id="0" name=""/>
        <dsp:cNvSpPr/>
      </dsp:nvSpPr>
      <dsp:spPr>
        <a:xfrm>
          <a:off x="1994970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Workshops</a:t>
          </a:r>
          <a:endParaRPr lang="en-US" sz="1800" kern="1200" dirty="0"/>
        </a:p>
      </dsp:txBody>
      <dsp:txXfrm>
        <a:off x="1994970" y="292868"/>
        <a:ext cx="1810569" cy="1086341"/>
      </dsp:txXfrm>
    </dsp:sp>
    <dsp:sp modelId="{DB36D850-D5E1-439E-BE5D-725EF4AE693D}">
      <dsp:nvSpPr>
        <dsp:cNvPr id="0" name=""/>
        <dsp:cNvSpPr/>
      </dsp:nvSpPr>
      <dsp:spPr>
        <a:xfrm>
          <a:off x="3986596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Grand Rounds</a:t>
          </a:r>
          <a:endParaRPr lang="en-US" sz="1800" kern="1200" dirty="0"/>
        </a:p>
      </dsp:txBody>
      <dsp:txXfrm>
        <a:off x="3986596" y="292868"/>
        <a:ext cx="1810569" cy="1086341"/>
      </dsp:txXfrm>
    </dsp:sp>
    <dsp:sp modelId="{D4FBABA7-2F0E-4125-862E-1D260DAEF48F}">
      <dsp:nvSpPr>
        <dsp:cNvPr id="0" name=""/>
        <dsp:cNvSpPr/>
      </dsp:nvSpPr>
      <dsp:spPr>
        <a:xfrm>
          <a:off x="5978223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Departmental Teaching/bedside teaching</a:t>
          </a:r>
          <a:endParaRPr lang="en-US" sz="1800" kern="1200" dirty="0"/>
        </a:p>
      </dsp:txBody>
      <dsp:txXfrm>
        <a:off x="5978223" y="292868"/>
        <a:ext cx="1810569" cy="1086341"/>
      </dsp:txXfrm>
    </dsp:sp>
    <dsp:sp modelId="{7D3B32C2-7209-4590-8E5C-C1C12B322E1A}">
      <dsp:nvSpPr>
        <dsp:cNvPr id="0" name=""/>
        <dsp:cNvSpPr/>
      </dsp:nvSpPr>
      <dsp:spPr>
        <a:xfrm>
          <a:off x="7969849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Self-Directed and Personal Learning</a:t>
          </a:r>
          <a:endParaRPr lang="en-US" sz="1800" kern="1200" dirty="0"/>
        </a:p>
      </dsp:txBody>
      <dsp:txXfrm>
        <a:off x="7969849" y="292868"/>
        <a:ext cx="1810569" cy="1086341"/>
      </dsp:txXfrm>
    </dsp:sp>
    <dsp:sp modelId="{9DE5D0D0-174A-4893-946B-E60C6FD2A136}">
      <dsp:nvSpPr>
        <dsp:cNvPr id="0" name=""/>
        <dsp:cNvSpPr/>
      </dsp:nvSpPr>
      <dsp:spPr>
        <a:xfrm>
          <a:off x="3344" y="1560266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Structured Appraisals and Assessment</a:t>
          </a:r>
          <a:endParaRPr lang="en-US" sz="1800" kern="1200" dirty="0"/>
        </a:p>
      </dsp:txBody>
      <dsp:txXfrm>
        <a:off x="3344" y="1560266"/>
        <a:ext cx="1810569" cy="1086341"/>
      </dsp:txXfrm>
    </dsp:sp>
    <dsp:sp modelId="{A886B0E8-6F3D-4BF2-B9C5-940C8E95B847}">
      <dsp:nvSpPr>
        <dsp:cNvPr id="0" name=""/>
        <dsp:cNvSpPr/>
      </dsp:nvSpPr>
      <dsp:spPr>
        <a:xfrm>
          <a:off x="1994970" y="1560266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Teach/Mentor Medical Students</a:t>
          </a:r>
          <a:endParaRPr lang="en-US" sz="1800" kern="1200" dirty="0"/>
        </a:p>
      </dsp:txBody>
      <dsp:txXfrm>
        <a:off x="1994970" y="1560266"/>
        <a:ext cx="1810569" cy="1086341"/>
      </dsp:txXfrm>
    </dsp:sp>
    <dsp:sp modelId="{226F2197-F89D-4226-984B-11D2A2689AB0}">
      <dsp:nvSpPr>
        <dsp:cNvPr id="0" name=""/>
        <dsp:cNvSpPr/>
      </dsp:nvSpPr>
      <dsp:spPr>
        <a:xfrm>
          <a:off x="3976855" y="1511631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Simulation</a:t>
          </a:r>
          <a:endParaRPr lang="en-US" sz="1800" kern="1200" dirty="0"/>
        </a:p>
      </dsp:txBody>
      <dsp:txXfrm>
        <a:off x="3976855" y="1511631"/>
        <a:ext cx="1810569" cy="1086341"/>
      </dsp:txXfrm>
    </dsp:sp>
    <dsp:sp modelId="{438A4BD2-C72D-4D25-8401-FC5E8408B085}">
      <dsp:nvSpPr>
        <dsp:cNvPr id="0" name=""/>
        <dsp:cNvSpPr/>
      </dsp:nvSpPr>
      <dsp:spPr>
        <a:xfrm>
          <a:off x="5987945" y="1569989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LEAP</a:t>
          </a:r>
          <a:endParaRPr lang="en-US" sz="1800" kern="1200" dirty="0"/>
        </a:p>
      </dsp:txBody>
      <dsp:txXfrm>
        <a:off x="5987945" y="1569989"/>
        <a:ext cx="1810569" cy="1086341"/>
      </dsp:txXfrm>
    </dsp:sp>
    <dsp:sp modelId="{44D8922C-AF7C-48DB-B50B-A38E5AE4399B}">
      <dsp:nvSpPr>
        <dsp:cNvPr id="0" name=""/>
        <dsp:cNvSpPr/>
      </dsp:nvSpPr>
      <dsp:spPr>
        <a:xfrm>
          <a:off x="7969849" y="1540810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Enhance Programme</a:t>
          </a:r>
          <a:endParaRPr lang="en-US" sz="1800" kern="1200" dirty="0"/>
        </a:p>
      </dsp:txBody>
      <dsp:txXfrm>
        <a:off x="7969849" y="1540810"/>
        <a:ext cx="1810569" cy="1086341"/>
      </dsp:txXfrm>
    </dsp:sp>
    <dsp:sp modelId="{3899E56D-0190-4DC8-B314-3E5EB72F64BF}">
      <dsp:nvSpPr>
        <dsp:cNvPr id="0" name=""/>
        <dsp:cNvSpPr/>
      </dsp:nvSpPr>
      <dsp:spPr>
        <a:xfrm>
          <a:off x="0" y="2833629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Emergency Medicine Ultrasound</a:t>
          </a:r>
          <a:endParaRPr lang="en-US" sz="1800" kern="1200" dirty="0"/>
        </a:p>
      </dsp:txBody>
      <dsp:txXfrm>
        <a:off x="0" y="2833629"/>
        <a:ext cx="1810569" cy="1086341"/>
      </dsp:txXfrm>
    </dsp:sp>
    <dsp:sp modelId="{A9536E14-DB67-46DC-871B-57A011538D39}">
      <dsp:nvSpPr>
        <dsp:cNvPr id="0" name=""/>
        <dsp:cNvSpPr/>
      </dsp:nvSpPr>
      <dsp:spPr>
        <a:xfrm>
          <a:off x="1994970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Observation of ATLS/Paces/CRISP</a:t>
          </a:r>
          <a:endParaRPr lang="en-US" sz="1800" kern="1200" dirty="0"/>
        </a:p>
      </dsp:txBody>
      <dsp:txXfrm>
        <a:off x="1994970" y="2827665"/>
        <a:ext cx="1810569" cy="1086341"/>
      </dsp:txXfrm>
    </dsp:sp>
    <dsp:sp modelId="{28589BE1-BDAE-455E-8854-915A8766689D}">
      <dsp:nvSpPr>
        <dsp:cNvPr id="0" name=""/>
        <dsp:cNvSpPr/>
      </dsp:nvSpPr>
      <dsp:spPr>
        <a:xfrm>
          <a:off x="3986596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Horus e-portfolio </a:t>
          </a:r>
          <a:endParaRPr lang="en-US" sz="1800" kern="1200" dirty="0"/>
        </a:p>
      </dsp:txBody>
      <dsp:txXfrm>
        <a:off x="3986596" y="2827665"/>
        <a:ext cx="1810569" cy="1086341"/>
      </dsp:txXfrm>
    </dsp:sp>
    <dsp:sp modelId="{EB665E7E-F69A-4F09-9F43-0F6EB795E9CE}">
      <dsp:nvSpPr>
        <dsp:cNvPr id="0" name=""/>
        <dsp:cNvSpPr/>
      </dsp:nvSpPr>
      <dsp:spPr>
        <a:xfrm>
          <a:off x="5978223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Virtual Reality </a:t>
          </a:r>
          <a:endParaRPr lang="en-US" sz="1800" kern="1200" dirty="0"/>
        </a:p>
      </dsp:txBody>
      <dsp:txXfrm>
        <a:off x="5978223" y="2827665"/>
        <a:ext cx="1810569" cy="1086341"/>
      </dsp:txXfrm>
    </dsp:sp>
    <dsp:sp modelId="{DD97FEFF-1E4E-4959-8E3C-C15759BD6930}">
      <dsp:nvSpPr>
        <dsp:cNvPr id="0" name=""/>
        <dsp:cNvSpPr/>
      </dsp:nvSpPr>
      <dsp:spPr>
        <a:xfrm>
          <a:off x="7969849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ILS </a:t>
          </a:r>
          <a:endParaRPr lang="en-US" sz="1800" kern="1200" dirty="0"/>
        </a:p>
      </dsp:txBody>
      <dsp:txXfrm>
        <a:off x="7969849" y="2827665"/>
        <a:ext cx="1810569" cy="108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k9yy1GKw1H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deeprose@nhs.net" TargetMode="External"/><Relationship Id="rId2" Type="http://schemas.openxmlformats.org/officeDocument/2006/relationships/hyperlink" Target="mailto:v.parslow@nhs.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HT Extr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628443"/>
            <a:ext cx="3524886" cy="11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r 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85" y="279716"/>
            <a:ext cx="3004496" cy="15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31" y="174208"/>
            <a:ext cx="2681417" cy="2744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4214" y="2486585"/>
            <a:ext cx="10058400" cy="356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 smtClean="0"/>
              <a:t>Welcome to ESHT</a:t>
            </a:r>
            <a:endParaRPr lang="en-GB" sz="7200" b="1" dirty="0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704214" y="3557381"/>
            <a:ext cx="9670709" cy="2332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Comprising of Eastbourne DGH, the Conquest Hospital and three community hospitals: Bexhill, Rye and </a:t>
            </a:r>
            <a:r>
              <a:rPr lang="en-GB" sz="1200" dirty="0" err="1" smtClean="0"/>
              <a:t>Uckfield</a:t>
            </a: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Over 100 community sites across East Sussex, and in people’s own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The only integrated provider of acute and community care in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Over 7,000 dedicated members of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One of the largest organisations in East Sussex, annual income of £568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Conquest Hospital and our Community Services were rated ‘Outstanding’ and Eastbourne DGH was rated ‘Good’ – Care Quality Commission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Part of the Sussex Health and Care Integrated Care System (ICS)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thern - Hastings Sea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2968740"/>
            <a:ext cx="6013938" cy="38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astbourne Seafront - Visit Eastbour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/>
          <a:stretch/>
        </p:blipFill>
        <p:spPr bwMode="auto">
          <a:xfrm>
            <a:off x="5951413" y="0"/>
            <a:ext cx="6262552" cy="34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eachy Head Lighthouse | East Sussex Co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3" y="3419484"/>
            <a:ext cx="2982479" cy="19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avills to market L&amp;G's The Beacon shopping centre in Eastbourne for £80m |  Property We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75" y="5247914"/>
            <a:ext cx="2971385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weekend in Hastings, East Sussex: 2-day Hastings itine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63" y="3242531"/>
            <a:ext cx="3317982" cy="20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406" y="386303"/>
            <a:ext cx="544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What's </a:t>
            </a:r>
            <a:r>
              <a:rPr lang="en-GB" sz="4000" b="1" dirty="0" smtClean="0">
                <a:latin typeface="+mj-lt"/>
              </a:rPr>
              <a:t>on in Eastbourne &amp; Hastings</a:t>
            </a:r>
            <a:endParaRPr lang="en-GB" dirty="0"/>
          </a:p>
        </p:txBody>
      </p:sp>
      <p:pic>
        <p:nvPicPr>
          <p:cNvPr id="8" name="Picture 12" descr="Pevensey Castle | English Herit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60" y="4970753"/>
            <a:ext cx="3587685" cy="18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175" y="18695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1CADE4"/>
                </a:solidFill>
              </a:rPr>
              <a:t>www.visit1066country.com</a:t>
            </a:r>
          </a:p>
          <a:p>
            <a:r>
              <a:rPr lang="en-GB" sz="2800" b="1" dirty="0">
                <a:solidFill>
                  <a:srgbClr val="1CADE4"/>
                </a:solidFill>
              </a:rPr>
              <a:t>www.visiteastbourne.com</a:t>
            </a:r>
            <a:endParaRPr lang="en-GB" sz="2400" b="1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4606" y="535810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Further Information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0538" y="1491769"/>
            <a:ext cx="4839129" cy="4206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Please watch the FY1 at ESHT video for further </a:t>
            </a:r>
            <a:r>
              <a:rPr lang="en-GB" sz="3200" dirty="0"/>
              <a:t>information:</a:t>
            </a:r>
          </a:p>
          <a:p>
            <a:pPr marL="0" indent="0">
              <a:buNone/>
            </a:pPr>
            <a:endParaRPr lang="en-GB" sz="2600" dirty="0" smtClean="0">
              <a:hlinkClick r:id="rId2"/>
            </a:endParaRPr>
          </a:p>
          <a:p>
            <a:pPr marL="0" indent="0">
              <a:buNone/>
            </a:pPr>
            <a:r>
              <a:rPr lang="en-GB" sz="2600" dirty="0" smtClean="0">
                <a:hlinkClick r:id="rId2"/>
              </a:rPr>
              <a:t>https</a:t>
            </a:r>
            <a:r>
              <a:rPr lang="en-GB" sz="2600" dirty="0">
                <a:hlinkClick r:id="rId2"/>
              </a:rPr>
              <a:t>://www.youtube.com/watch?v=k9yy1GKw1HE</a:t>
            </a:r>
            <a:endParaRPr lang="en-GB" sz="26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 smtClean="0"/>
              <a:t>ESHT website: </a:t>
            </a:r>
            <a:r>
              <a:rPr lang="en-GB" sz="2400" u="sng" dirty="0" smtClean="0">
                <a:solidFill>
                  <a:srgbClr val="1CADE4"/>
                </a:solidFill>
              </a:rPr>
              <a:t>https://www.esht.nhs.uk/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 smtClean="0"/>
              <a:t>ESHT Medical Education website: </a:t>
            </a:r>
            <a:r>
              <a:rPr lang="en-GB" sz="2400" u="sng" dirty="0" smtClean="0">
                <a:solidFill>
                  <a:srgbClr val="1CADE4"/>
                </a:solidFill>
              </a:rPr>
              <a:t>https://www.esht.nhs.uk/medical-education/</a:t>
            </a:r>
            <a:endParaRPr lang="en-GB" sz="2400" u="sng" dirty="0">
              <a:solidFill>
                <a:srgbClr val="1CADE4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4" y="1730129"/>
            <a:ext cx="6377648" cy="37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04646" y="4174758"/>
            <a:ext cx="8326316" cy="304323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We would love to answer any queries that you may </a:t>
            </a:r>
            <a:r>
              <a:rPr lang="en-GB" sz="2400" dirty="0" smtClean="0">
                <a:solidFill>
                  <a:schemeClr val="tx1"/>
                </a:solidFill>
              </a:rPr>
              <a:t>have.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Any questions?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If something comes to mind later, contact us on: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  <a:hlinkClick r:id="rId2"/>
              </a:rPr>
              <a:t>v.parslow@nhs.net</a:t>
            </a:r>
            <a:r>
              <a:rPr lang="en-GB" sz="2400" dirty="0" smtClean="0">
                <a:solidFill>
                  <a:schemeClr val="tx1"/>
                </a:solidFill>
              </a:rPr>
              <a:t> (EDGH) or </a:t>
            </a:r>
            <a:r>
              <a:rPr lang="en-GB" sz="2400" dirty="0" smtClean="0">
                <a:solidFill>
                  <a:schemeClr val="tx1"/>
                </a:solidFill>
                <a:hlinkClick r:id="rId3"/>
              </a:rPr>
              <a:t>julie.deeprose@nhs.net</a:t>
            </a:r>
            <a:r>
              <a:rPr lang="en-GB" sz="2400" dirty="0" smtClean="0">
                <a:solidFill>
                  <a:schemeClr val="tx1"/>
                </a:solidFill>
              </a:rPr>
              <a:t> (Conquest)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79" y="360727"/>
            <a:ext cx="4703925" cy="33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0515600" cy="696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Hospital Locations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4054" y="1185586"/>
            <a:ext cx="8770192" cy="4681728"/>
            <a:chOff x="1344968" y="2093976"/>
            <a:chExt cx="8770192" cy="4681728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16323" t="30780" r="50388" b="8259"/>
            <a:stretch/>
          </p:blipFill>
          <p:spPr bwMode="auto">
            <a:xfrm>
              <a:off x="1344968" y="2093976"/>
              <a:ext cx="8770192" cy="46817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Donut 4"/>
            <p:cNvSpPr/>
            <p:nvPr/>
          </p:nvSpPr>
          <p:spPr>
            <a:xfrm>
              <a:off x="1907931" y="5398477"/>
              <a:ext cx="1037492" cy="826476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6720254" y="3385037"/>
              <a:ext cx="1037492" cy="527540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8551985" y="2297722"/>
              <a:ext cx="1037492" cy="422031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Up Arrow 7"/>
          <p:cNvSpPr/>
          <p:nvPr/>
        </p:nvSpPr>
        <p:spPr>
          <a:xfrm rot="17823032">
            <a:off x="1559527" y="871626"/>
            <a:ext cx="434053" cy="948694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rot="16200000">
            <a:off x="1100788" y="4407142"/>
            <a:ext cx="434053" cy="1426417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5400000">
            <a:off x="10587717" y="1054222"/>
            <a:ext cx="434053" cy="1092251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616093" y="1947550"/>
            <a:ext cx="1463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Kent – Rye, Ashford, Dover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5651" y="4458528"/>
            <a:ext cx="107866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 smtClean="0"/>
              <a:t>Brighton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6472" y="1461112"/>
            <a:ext cx="957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677" y="1736333"/>
            <a:ext cx="5362956" cy="430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Both main sites include:</a:t>
            </a:r>
          </a:p>
          <a:p>
            <a:r>
              <a:rPr lang="en-GB" dirty="0" smtClean="0"/>
              <a:t>24 hour a day care, offering a comprehensive range of surgical, medical, outpatient and maternity services, supported by a full range of diagnostic and therapy services</a:t>
            </a:r>
          </a:p>
          <a:p>
            <a:r>
              <a:rPr lang="en-GB" dirty="0"/>
              <a:t>Emergency department </a:t>
            </a:r>
            <a:endParaRPr lang="en-GB" dirty="0" smtClean="0"/>
          </a:p>
          <a:p>
            <a:r>
              <a:rPr lang="en-GB" dirty="0" smtClean="0"/>
              <a:t>Education Centre</a:t>
            </a:r>
          </a:p>
          <a:p>
            <a:r>
              <a:rPr lang="en-GB" dirty="0" smtClean="0"/>
              <a:t>Library accessible 24/7</a:t>
            </a:r>
          </a:p>
          <a:p>
            <a:r>
              <a:rPr lang="en-GB" dirty="0" smtClean="0"/>
              <a:t>Doctors’ Mess also offering a range of social events</a:t>
            </a:r>
          </a:p>
          <a:p>
            <a:r>
              <a:rPr lang="en-GB" dirty="0" smtClean="0"/>
              <a:t>Canteen, coffee shop and gift shop</a:t>
            </a:r>
          </a:p>
          <a:p>
            <a:r>
              <a:rPr lang="en-GB" dirty="0" smtClean="0"/>
              <a:t>Onsite Nursery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662" y="3902886"/>
            <a:ext cx="3370357" cy="21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tbourne District Hospital | Vista Health Sussex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62" y="1553574"/>
            <a:ext cx="3370357" cy="21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25046" y="4136620"/>
            <a:ext cx="20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Extensive obstetrics, surgical and trauma services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9825046" y="5046712"/>
            <a:ext cx="1776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Grounds with large pond and picnic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5917" y="2093991"/>
            <a:ext cx="204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Specialises in medical services including </a:t>
            </a:r>
            <a:r>
              <a:rPr lang="en-GB" sz="1600" dirty="0"/>
              <a:t>Urology, Haematology, ENT and </a:t>
            </a:r>
            <a:r>
              <a:rPr lang="en-GB" sz="1600" dirty="0" smtClean="0"/>
              <a:t>Stroke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526465" y="3255505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EDGH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526464" y="555385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Conquest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Eastbourne District General Hospital &amp; </a:t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Conquest Hospital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Parking &amp; Public Transport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Stagecoach UK Bus Vector Logo | Free Download - (.SVG + .PNG) forma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0" b="27705"/>
          <a:stretch/>
        </p:blipFill>
        <p:spPr bwMode="auto">
          <a:xfrm>
            <a:off x="8655345" y="2121371"/>
            <a:ext cx="3041428" cy="8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righton &amp; Hove Bus and Coach Vector Logo | Free Download - (.SV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6201" r="-222" b="24799"/>
          <a:stretch/>
        </p:blipFill>
        <p:spPr bwMode="auto">
          <a:xfrm>
            <a:off x="8655345" y="3186924"/>
            <a:ext cx="3041428" cy="8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The logo of Southern rail shown on a train in Brighton, England Stock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 b="10890"/>
          <a:stretch/>
        </p:blipFill>
        <p:spPr bwMode="auto">
          <a:xfrm>
            <a:off x="4743201" y="1990982"/>
            <a:ext cx="1929634" cy="8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outheastern Railway Vector Logo | Free Download - (.SVG + .PNG) format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4400"/>
          <a:stretch/>
        </p:blipFill>
        <p:spPr bwMode="auto">
          <a:xfrm rot="10800000" flipH="1" flipV="1">
            <a:off x="4101895" y="3068809"/>
            <a:ext cx="3212245" cy="5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1116" y="3704004"/>
            <a:ext cx="277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Low cost parking permit approximately </a:t>
            </a:r>
            <a:r>
              <a:rPr lang="en-GB" dirty="0" smtClean="0"/>
              <a:t>£100 per </a:t>
            </a:r>
            <a:r>
              <a:rPr lang="en-GB" dirty="0"/>
              <a:t>year, staff parking available at both sites.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Apply </a:t>
            </a:r>
            <a:r>
              <a:rPr lang="en-GB" dirty="0"/>
              <a:t>for a permit through the staff </a:t>
            </a:r>
            <a:r>
              <a:rPr lang="en-GB" dirty="0" smtClean="0"/>
              <a:t>extranet when employed at ESHT.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56538" y="3861924"/>
            <a:ext cx="37631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Direct services to Brighton, London and Ashford.</a:t>
            </a:r>
          </a:p>
          <a:p>
            <a:endParaRPr lang="en-GB" sz="1700" dirty="0"/>
          </a:p>
          <a:p>
            <a:r>
              <a:rPr lang="en-GB" sz="1700" dirty="0" smtClean="0"/>
              <a:t>Nearest stations: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EDGH – Hampden Park (walk 20-25 </a:t>
            </a:r>
            <a:r>
              <a:rPr lang="en-GB" sz="1700" dirty="0" err="1" smtClean="0"/>
              <a:t>mins</a:t>
            </a:r>
            <a:r>
              <a:rPr lang="en-GB" sz="1700" dirty="0" smtClean="0"/>
              <a:t> or bus journey to hospital)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Conquest – Hastings (bus journey to hospital)</a:t>
            </a:r>
            <a:endParaRPr lang="en-GB" sz="1700" dirty="0"/>
          </a:p>
        </p:txBody>
      </p:sp>
      <p:sp>
        <p:nvSpPr>
          <p:cNvPr id="21" name="Rectangle 20"/>
          <p:cNvSpPr/>
          <p:nvPr/>
        </p:nvSpPr>
        <p:spPr>
          <a:xfrm>
            <a:off x="8560698" y="4258001"/>
            <a:ext cx="323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Serving town centres, train stations and other local towns as well as a connection to Brighton from EDGH.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930118" y="132209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Parking</a:t>
            </a:r>
            <a:endParaRPr lang="en-GB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4952247" y="1315947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Trains</a:t>
            </a:r>
            <a:endParaRPr lang="en-GB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9420287" y="1315947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Buses</a:t>
            </a:r>
            <a:endParaRPr lang="en-GB" sz="2000" dirty="0"/>
          </a:p>
        </p:txBody>
      </p:sp>
      <p:pic>
        <p:nvPicPr>
          <p:cNvPr id="3074" name="Picture 2" descr="Car park, car, car parking, parking, park icon - Download on Iconfin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10224"/>
          <a:stretch/>
        </p:blipFill>
        <p:spPr bwMode="auto">
          <a:xfrm>
            <a:off x="677272" y="1990982"/>
            <a:ext cx="2049783" cy="15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Accommodation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606" y="1547447"/>
            <a:ext cx="6429240" cy="430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On-site accommodation available for rent (and for on-call nights) at both sites, subject to availability on ‘First Come First Served’ basis.</a:t>
            </a: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dirty="0" smtClean="0"/>
              <a:t>Flats </a:t>
            </a:r>
            <a:r>
              <a:rPr lang="en-GB" sz="2400" dirty="0"/>
              <a:t>with shared kitchen, bathroom and communal living </a:t>
            </a:r>
            <a:r>
              <a:rPr lang="en-GB" sz="2400" dirty="0" smtClean="0"/>
              <a:t>room.</a:t>
            </a:r>
          </a:p>
          <a:p>
            <a:r>
              <a:rPr lang="en-GB" sz="2400" dirty="0"/>
              <a:t>For cost details and availability please </a:t>
            </a:r>
            <a:r>
              <a:rPr lang="en-GB" sz="2400" dirty="0" smtClean="0"/>
              <a:t>contact: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sng" dirty="0" smtClean="0">
                <a:solidFill>
                  <a:srgbClr val="1CADE4"/>
                </a:solidFill>
              </a:rPr>
              <a:t>esht.accommodationconquest@nhs.net</a:t>
            </a:r>
          </a:p>
          <a:p>
            <a:r>
              <a:rPr lang="en-GB" sz="2400" u="sng" dirty="0" smtClean="0">
                <a:solidFill>
                  <a:srgbClr val="1CADE4"/>
                </a:solidFill>
              </a:rPr>
              <a:t>esht.accommodationedgh@nhs.net</a:t>
            </a:r>
            <a:endParaRPr lang="en-GB" sz="2400" u="sng" dirty="0">
              <a:solidFill>
                <a:srgbClr val="1CADE4"/>
              </a:solidFill>
            </a:endParaRPr>
          </a:p>
          <a:p>
            <a:endParaRPr lang="en-GB" sz="2400" u="sng" dirty="0" smtClean="0">
              <a:solidFill>
                <a:srgbClr val="1CADE4"/>
              </a:solidFill>
            </a:endParaRPr>
          </a:p>
          <a:p>
            <a:endParaRPr lang="en-GB" sz="2400" u="sng" dirty="0" smtClean="0">
              <a:solidFill>
                <a:srgbClr val="1CADE4"/>
              </a:solidFill>
            </a:endParaRPr>
          </a:p>
          <a:p>
            <a:endParaRPr lang="en-GB" sz="28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2" y="1365871"/>
            <a:ext cx="4032738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FY1 Induction &amp; Shadow Week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2810" y="2026125"/>
            <a:ext cx="5034628" cy="28216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tx1"/>
                </a:solidFill>
              </a:rPr>
              <a:t>Extensive induction and shadowing of a current FY1 during the last week of July, and the first Monday and Tuesday in August to prepare you for your first day as an FY1.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 descr="Doctor, doctors, man, woman, medical staff, hospital staff i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8" y="1758459"/>
            <a:ext cx="3722099" cy="37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4894891"/>
              </p:ext>
            </p:extLst>
          </p:nvPr>
        </p:nvGraphicFramePr>
        <p:xfrm>
          <a:off x="-755396" y="1310510"/>
          <a:ext cx="7651496" cy="44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1691725"/>
              </p:ext>
            </p:extLst>
          </p:nvPr>
        </p:nvGraphicFramePr>
        <p:xfrm>
          <a:off x="3205480" y="589488"/>
          <a:ext cx="5889752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8600794"/>
              </p:ext>
            </p:extLst>
          </p:nvPr>
        </p:nvGraphicFramePr>
        <p:xfrm>
          <a:off x="6302248" y="589488"/>
          <a:ext cx="5889752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Rotations include three of the following specialities: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46492"/>
              </p:ext>
            </p:extLst>
          </p:nvPr>
        </p:nvGraphicFramePr>
        <p:xfrm>
          <a:off x="675787" y="977066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FY1 Teaching Opportunities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edicine, health, education, doctor, hospital icon - Download on Iconfi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59" y="4308069"/>
            <a:ext cx="1751743" cy="17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4606" y="5169943"/>
            <a:ext cx="8961425" cy="142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You will also have a dedicated consultant </a:t>
            </a:r>
            <a:r>
              <a:rPr lang="en-GB" sz="2400" b="1" dirty="0" smtClean="0">
                <a:solidFill>
                  <a:schemeClr val="tx1"/>
                </a:solidFill>
              </a:rPr>
              <a:t>Educational Supervisor</a:t>
            </a:r>
            <a:r>
              <a:rPr lang="en-GB" sz="2400" dirty="0" smtClean="0">
                <a:solidFill>
                  <a:schemeClr val="tx1"/>
                </a:solidFill>
              </a:rPr>
              <a:t> for the year and </a:t>
            </a:r>
            <a:r>
              <a:rPr lang="en-GB" sz="2400" b="1" dirty="0" smtClean="0">
                <a:solidFill>
                  <a:schemeClr val="tx1"/>
                </a:solidFill>
              </a:rPr>
              <a:t>Clinical Supervisors </a:t>
            </a:r>
            <a:r>
              <a:rPr lang="en-GB" sz="2400" dirty="0" smtClean="0">
                <a:solidFill>
                  <a:schemeClr val="tx1"/>
                </a:solidFill>
              </a:rPr>
              <a:t>each placement.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Wellbeing &amp; Support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0118" y="1322099"/>
            <a:ext cx="2068059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Pastoral Fellows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242894" y="132209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ESHT Staff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092139" y="1990982"/>
            <a:ext cx="34785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Available to all: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Multi-faith chaplaincy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People engagement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Occupational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Equality, Diversity &amp; Inclusion tea,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On-site childcare facilities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Freedom to speak up guardian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err="1" smtClean="0"/>
              <a:t>Vivup</a:t>
            </a:r>
            <a:endParaRPr lang="en-GB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700" dirty="0"/>
          </a:p>
        </p:txBody>
      </p:sp>
      <p:pic>
        <p:nvPicPr>
          <p:cNvPr id="7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85" y="2241064"/>
            <a:ext cx="1348246" cy="15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92139" y="4199382"/>
            <a:ext cx="3721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1CADE4"/>
                </a:solidFill>
              </a:rPr>
              <a:t>https://www.esht.nhs.uk/working-for-us/health-and-wellbeing/</a:t>
            </a:r>
            <a:endParaRPr lang="en-GB" dirty="0">
              <a:solidFill>
                <a:srgbClr val="1CADE4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0696" y="4135483"/>
            <a:ext cx="3855989" cy="142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Dedicated pastoral support from Paul (EDGH) and Jolie (Conquest) as well as organisation of social events and stocking of Doctors’ mess.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6" y="2241064"/>
            <a:ext cx="1270463" cy="1548419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311" y="2116748"/>
            <a:ext cx="2901948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624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Parslow Victoria (East Sussex Healthcare)</dc:creator>
  <cp:lastModifiedBy>Lomba Mauricio (East Sussex Healthcare)</cp:lastModifiedBy>
  <cp:revision>26</cp:revision>
  <dcterms:created xsi:type="dcterms:W3CDTF">2026-01-13T10:28:01Z</dcterms:created>
  <dcterms:modified xsi:type="dcterms:W3CDTF">2026-03-10T11:38:28Z</dcterms:modified>
</cp:coreProperties>
</file>